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Lst>
  <p:sldSz cy="6858000" cx="12192000"/>
  <p:notesSz cx="6858000" cy="9144000"/>
  <p:embeddedFontLst>
    <p:embeddedFont>
      <p:font typeface="Roboto"/>
      <p:regular r:id="rId24"/>
      <p:bold r:id="rId25"/>
      <p:italic r:id="rId26"/>
      <p:boldItalic r:id="rId27"/>
    </p:embeddedFont>
    <p:embeddedFont>
      <p:font typeface="Tahoma"/>
      <p:regular r:id="rId28"/>
      <p:bold r:id="rId29"/>
    </p:embeddedFont>
    <p:embeddedFont>
      <p:font typeface="Quattrocento Sans"/>
      <p:regular r:id="rId30"/>
      <p:bold r:id="rId31"/>
      <p:italic r:id="rId32"/>
      <p:boldItalic r:id="rId33"/>
    </p:embeddedFont>
    <p:embeddedFont>
      <p:font typeface="Helvetica Neue"/>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38" roundtripDataSignature="AMtx7mjjHzORSA/o4j161sdfkTJxTL7Apg=="/>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611FF53-B9D9-46A5-A46F-0841DA7C1C0D}">
  <a:tblStyle styleId="{1611FF53-B9D9-46A5-A46F-0841DA7C1C0D}" styleName="Table_0">
    <a:wholeTbl>
      <a:tcTxStyle b="off" i="off">
        <a:font>
          <a:latin typeface="Helvetica"/>
          <a:ea typeface="Helvetica"/>
          <a:cs typeface="Helvetica"/>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6E9F0"/>
          </a:solidFill>
        </a:fill>
      </a:tcStyle>
    </a:wholeTbl>
    <a:band1H>
      <a:tcTxStyle/>
      <a:tcStyle>
        <a:fill>
          <a:solidFill>
            <a:srgbClr val="CAD0E0"/>
          </a:solidFill>
        </a:fill>
      </a:tcStyle>
    </a:band1H>
    <a:band2H>
      <a:tcTxStyle/>
    </a:band2H>
    <a:band1V>
      <a:tcTxStyle/>
      <a:tcStyle>
        <a:fill>
          <a:solidFill>
            <a:srgbClr val="CAD0E0"/>
          </a:solidFill>
        </a:fill>
      </a:tcStyle>
    </a:band1V>
    <a:band2V>
      <a:tcTxStyle/>
    </a:band2V>
    <a:lastCol>
      <a:tcTxStyle b="on" i="off">
        <a:font>
          <a:latin typeface="Helvetica"/>
          <a:ea typeface="Helvetica"/>
          <a:cs typeface="Helvetica"/>
        </a:font>
        <a:schemeClr val="lt1"/>
      </a:tcTxStyle>
      <a:tcStyle>
        <a:fill>
          <a:solidFill>
            <a:schemeClr val="accent1"/>
          </a:solidFill>
        </a:fill>
      </a:tcStyle>
    </a:lastCol>
    <a:firstCol>
      <a:tcTxStyle b="on" i="off">
        <a:font>
          <a:latin typeface="Helvetica"/>
          <a:ea typeface="Helvetica"/>
          <a:cs typeface="Helvetica"/>
        </a:font>
        <a:schemeClr val="lt1"/>
      </a:tcTxStyle>
      <a:tcStyle>
        <a:fill>
          <a:solidFill>
            <a:schemeClr val="accent1"/>
          </a:solidFill>
        </a:fill>
      </a:tcStyle>
    </a:firstCol>
    <a:lastRow>
      <a:tcTxStyle b="on" i="off">
        <a:font>
          <a:latin typeface="Helvetica"/>
          <a:ea typeface="Helvetica"/>
          <a:cs typeface="Helvetica"/>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Helvetica"/>
          <a:ea typeface="Helvetica"/>
          <a:cs typeface="Helvetica"/>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regular.fntdata"/><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italic.fntdata"/><Relationship Id="rId25" Type="http://schemas.openxmlformats.org/officeDocument/2006/relationships/font" Target="fonts/Roboto-bold.fntdata"/><Relationship Id="rId28" Type="http://schemas.openxmlformats.org/officeDocument/2006/relationships/font" Target="fonts/Tahoma-regular.fntdata"/><Relationship Id="rId27" Type="http://schemas.openxmlformats.org/officeDocument/2006/relationships/font" Target="fonts/Roboto-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Tahoma-bold.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QuattrocentoSans-bold.fntdata"/><Relationship Id="rId30" Type="http://schemas.openxmlformats.org/officeDocument/2006/relationships/font" Target="fonts/QuattrocentoSans-regular.fntdata"/><Relationship Id="rId11" Type="http://schemas.openxmlformats.org/officeDocument/2006/relationships/slide" Target="slides/slide6.xml"/><Relationship Id="rId33" Type="http://schemas.openxmlformats.org/officeDocument/2006/relationships/font" Target="fonts/QuattrocentoSans-boldItalic.fntdata"/><Relationship Id="rId10" Type="http://schemas.openxmlformats.org/officeDocument/2006/relationships/slide" Target="slides/slide5.xml"/><Relationship Id="rId32" Type="http://schemas.openxmlformats.org/officeDocument/2006/relationships/font" Target="fonts/QuattrocentoSans-italic.fntdata"/><Relationship Id="rId13" Type="http://schemas.openxmlformats.org/officeDocument/2006/relationships/slide" Target="slides/slide8.xml"/><Relationship Id="rId35" Type="http://schemas.openxmlformats.org/officeDocument/2006/relationships/font" Target="fonts/HelveticaNeue-bold.fntdata"/><Relationship Id="rId12" Type="http://schemas.openxmlformats.org/officeDocument/2006/relationships/slide" Target="slides/slide7.xml"/><Relationship Id="rId34" Type="http://schemas.openxmlformats.org/officeDocument/2006/relationships/font" Target="fonts/HelveticaNeue-regular.fntdata"/><Relationship Id="rId15" Type="http://schemas.openxmlformats.org/officeDocument/2006/relationships/slide" Target="slides/slide10.xml"/><Relationship Id="rId37" Type="http://schemas.openxmlformats.org/officeDocument/2006/relationships/font" Target="fonts/HelveticaNeue-boldItalic.fntdata"/><Relationship Id="rId14" Type="http://schemas.openxmlformats.org/officeDocument/2006/relationships/slide" Target="slides/slide9.xml"/><Relationship Id="rId36" Type="http://schemas.openxmlformats.org/officeDocument/2006/relationships/font" Target="fonts/HelveticaNeue-italic.fntdata"/><Relationship Id="rId17" Type="http://schemas.openxmlformats.org/officeDocument/2006/relationships/slide" Target="slides/slide12.xml"/><Relationship Id="rId16" Type="http://schemas.openxmlformats.org/officeDocument/2006/relationships/slide" Target="slides/slide11.xml"/><Relationship Id="rId38" Type="http://customschemas.google.com/relationships/presentationmetadata" Target="meta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jpg>
</file>

<file path=ppt/media/image11.jpg>
</file>

<file path=ppt/media/image12.png>
</file>

<file path=ppt/media/image13.png>
</file>

<file path=ppt/media/image15.png>
</file>

<file path=ppt/media/image16.png>
</file>

<file path=ppt/media/image2.png>
</file>

<file path=ppt/media/image3.png>
</file>

<file path=ppt/media/image4.jpg>
</file>

<file path=ppt/media/image5.png>
</file>

<file path=ppt/media/image7.jp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4" name="Google Shape;4;n"/>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400"/>
              </a:spcBef>
              <a:spcAft>
                <a:spcPts val="0"/>
              </a:spcAft>
              <a:buSzPts val="1400"/>
              <a:buNone/>
              <a:defRPr b="0" i="0" sz="1200" u="none" cap="none" strike="noStrike">
                <a:latin typeface="Calibri"/>
                <a:ea typeface="Calibri"/>
                <a:cs typeface="Calibri"/>
                <a:sym typeface="Calibri"/>
              </a:defRPr>
            </a:lvl1pPr>
            <a:lvl2pPr indent="-228600" lvl="1" marL="914400" marR="0" rtl="0" algn="l">
              <a:spcBef>
                <a:spcPts val="400"/>
              </a:spcBef>
              <a:spcAft>
                <a:spcPts val="0"/>
              </a:spcAft>
              <a:buSzPts val="1400"/>
              <a:buNone/>
              <a:defRPr b="0" i="0" sz="1200" u="none" cap="none" strike="noStrike">
                <a:latin typeface="Calibri"/>
                <a:ea typeface="Calibri"/>
                <a:cs typeface="Calibri"/>
                <a:sym typeface="Calibri"/>
              </a:defRPr>
            </a:lvl2pPr>
            <a:lvl3pPr indent="-228600" lvl="2" marL="1371600" marR="0" rtl="0" algn="l">
              <a:spcBef>
                <a:spcPts val="400"/>
              </a:spcBef>
              <a:spcAft>
                <a:spcPts val="0"/>
              </a:spcAft>
              <a:buSzPts val="1400"/>
              <a:buNone/>
              <a:defRPr b="0" i="0" sz="1200" u="none" cap="none" strike="noStrike">
                <a:latin typeface="Calibri"/>
                <a:ea typeface="Calibri"/>
                <a:cs typeface="Calibri"/>
                <a:sym typeface="Calibri"/>
              </a:defRPr>
            </a:lvl3pPr>
            <a:lvl4pPr indent="-228600" lvl="3" marL="1828800" marR="0" rtl="0" algn="l">
              <a:spcBef>
                <a:spcPts val="400"/>
              </a:spcBef>
              <a:spcAft>
                <a:spcPts val="0"/>
              </a:spcAft>
              <a:buSzPts val="1400"/>
              <a:buNone/>
              <a:defRPr b="0" i="0" sz="1200" u="none" cap="none" strike="noStrike">
                <a:latin typeface="Calibri"/>
                <a:ea typeface="Calibri"/>
                <a:cs typeface="Calibri"/>
                <a:sym typeface="Calibri"/>
              </a:defRPr>
            </a:lvl4pPr>
            <a:lvl5pPr indent="-228600" lvl="4" marL="2286000" marR="0" rtl="0" algn="l">
              <a:spcBef>
                <a:spcPts val="400"/>
              </a:spcBef>
              <a:spcAft>
                <a:spcPts val="0"/>
              </a:spcAft>
              <a:buSzPts val="1400"/>
              <a:buNone/>
              <a:defRPr b="0" i="0" sz="1200" u="none" cap="none" strike="noStrike">
                <a:latin typeface="Calibri"/>
                <a:ea typeface="Calibri"/>
                <a:cs typeface="Calibri"/>
                <a:sym typeface="Calibri"/>
              </a:defRPr>
            </a:lvl5pPr>
            <a:lvl6pPr indent="-228600" lvl="5" marL="2743200" marR="0" rtl="0" algn="l">
              <a:spcBef>
                <a:spcPts val="400"/>
              </a:spcBef>
              <a:spcAft>
                <a:spcPts val="0"/>
              </a:spcAft>
              <a:buSzPts val="1400"/>
              <a:buNone/>
              <a:defRPr b="0" i="0" sz="1200" u="none" cap="none" strike="noStrike">
                <a:latin typeface="Calibri"/>
                <a:ea typeface="Calibri"/>
                <a:cs typeface="Calibri"/>
                <a:sym typeface="Calibri"/>
              </a:defRPr>
            </a:lvl6pPr>
            <a:lvl7pPr indent="-228600" lvl="6" marL="3200400" marR="0" rtl="0" algn="l">
              <a:spcBef>
                <a:spcPts val="400"/>
              </a:spcBef>
              <a:spcAft>
                <a:spcPts val="0"/>
              </a:spcAft>
              <a:buSzPts val="1400"/>
              <a:buNone/>
              <a:defRPr b="0" i="0" sz="1200" u="none" cap="none" strike="noStrike">
                <a:latin typeface="Calibri"/>
                <a:ea typeface="Calibri"/>
                <a:cs typeface="Calibri"/>
                <a:sym typeface="Calibri"/>
              </a:defRPr>
            </a:lvl7pPr>
            <a:lvl8pPr indent="-228600" lvl="7" marL="3657600" marR="0" rtl="0" algn="l">
              <a:spcBef>
                <a:spcPts val="400"/>
              </a:spcBef>
              <a:spcAft>
                <a:spcPts val="0"/>
              </a:spcAft>
              <a:buSzPts val="1400"/>
              <a:buNone/>
              <a:defRPr b="0" i="0" sz="1200" u="none" cap="none" strike="noStrike">
                <a:latin typeface="Calibri"/>
                <a:ea typeface="Calibri"/>
                <a:cs typeface="Calibri"/>
                <a:sym typeface="Calibri"/>
              </a:defRPr>
            </a:lvl8pPr>
            <a:lvl9pPr indent="-228600" lvl="8" marL="4114800" marR="0" rtl="0" algn="l">
              <a:spcBef>
                <a:spcPts val="400"/>
              </a:spcBef>
              <a:spcAft>
                <a:spcPts val="0"/>
              </a:spcAft>
              <a:buSzPts val="1400"/>
              <a:buNone/>
              <a:defRPr b="0" i="0" sz="1200" u="none" cap="none" strike="noStrike">
                <a:latin typeface="Calibri"/>
                <a:ea typeface="Calibri"/>
                <a:cs typeface="Calibri"/>
                <a:sym typeface="Calibri"/>
              </a:defRPr>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 name="Shape 44"/>
        <p:cNvGrpSpPr/>
        <p:nvPr/>
      </p:nvGrpSpPr>
      <p:grpSpPr>
        <a:xfrm>
          <a:off x="0" y="0"/>
          <a:ext cx="0" cy="0"/>
          <a:chOff x="0" y="0"/>
          <a:chExt cx="0" cy="0"/>
        </a:xfrm>
      </p:grpSpPr>
      <p:sp>
        <p:nvSpPr>
          <p:cNvPr id="45" name="Google Shape;45;p1: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46" name="Google Shape;46;p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10: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14" name="Google Shape;114;p10: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p11: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1" name="Google Shape;121;p11: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npm + ESLint gần như là bắt buộc và nên ưu tiên sớm.</a:t>
            </a:r>
            <a:endParaRPr/>
          </a:p>
          <a:p>
            <a:pPr indent="0" lvl="0" marL="0" rtl="0" algn="l">
              <a:spcBef>
                <a:spcPts val="400"/>
              </a:spcBef>
              <a:spcAft>
                <a:spcPts val="0"/>
              </a:spcAft>
              <a:buNone/>
            </a:pPr>
            <a:r>
              <a:rPr lang="en-US"/>
              <a:t>Webpack phù hợp cho dự án lớn, yêu cầu tối ưu phức tạp.</a:t>
            </a:r>
            <a:endParaRPr/>
          </a:p>
          <a:p>
            <a:pPr indent="0" lvl="0" marL="0" rtl="0" algn="l">
              <a:spcBef>
                <a:spcPts val="400"/>
              </a:spcBef>
              <a:spcAft>
                <a:spcPts val="0"/>
              </a:spcAft>
              <a:buNone/>
            </a:pPr>
            <a:r>
              <a:rPr lang="en-US"/>
              <a:t>Vite/Parcel phù hợp khi cần tốc độ phát triển, ít config, nhất là với SPA và dự án vừa/nhỏ.</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p1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28" name="Google Shape;128;p12: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rPr lang="en-US"/>
              <a:t>Ảnh hưởng của Webpack và tối ưu hóa đến hiệu năng &amp; trải nghiệm người dùng</a:t>
            </a:r>
            <a:endParaRPr/>
          </a:p>
          <a:p>
            <a:pPr indent="0" lvl="0" marL="0" rtl="0" algn="l">
              <a:spcBef>
                <a:spcPts val="400"/>
              </a:spcBef>
              <a:spcAft>
                <a:spcPts val="0"/>
              </a:spcAft>
              <a:buNone/>
            </a:pPr>
            <a:r>
              <a:rPr lang="en-US"/>
              <a:t>Tree-shaking</a:t>
            </a:r>
            <a:endParaRPr/>
          </a:p>
          <a:p>
            <a:pPr indent="0" lvl="0" marL="0" rtl="0" algn="l">
              <a:spcBef>
                <a:spcPts val="400"/>
              </a:spcBef>
              <a:spcAft>
                <a:spcPts val="0"/>
              </a:spcAft>
              <a:buNone/>
            </a:pPr>
            <a:r>
              <a:rPr lang="en-US"/>
              <a:t>Giúp loại bỏ code không sử dụng → giảm kích thước bundle.</a:t>
            </a:r>
            <a:endParaRPr/>
          </a:p>
          <a:p>
            <a:pPr indent="0" lvl="0" marL="0" rtl="0" algn="l">
              <a:spcBef>
                <a:spcPts val="400"/>
              </a:spcBef>
              <a:spcAft>
                <a:spcPts val="0"/>
              </a:spcAft>
              <a:buNone/>
            </a:pPr>
            <a:r>
              <a:rPr lang="en-US"/>
              <a:t>Người dùng tải nhanh hơn, đặc biệt quan trọng với kết nối chậm.</a:t>
            </a:r>
            <a:endParaRPr/>
          </a:p>
          <a:p>
            <a:pPr indent="0" lvl="0" marL="0" rtl="0" algn="l">
              <a:spcBef>
                <a:spcPts val="400"/>
              </a:spcBef>
              <a:spcAft>
                <a:spcPts val="0"/>
              </a:spcAft>
              <a:buNone/>
            </a:pPr>
            <a:r>
              <a:rPr lang="en-US"/>
              <a:t>Code splitting</a:t>
            </a:r>
            <a:endParaRPr/>
          </a:p>
          <a:p>
            <a:pPr indent="0" lvl="0" marL="0" rtl="0" algn="l">
              <a:spcBef>
                <a:spcPts val="400"/>
              </a:spcBef>
              <a:spcAft>
                <a:spcPts val="0"/>
              </a:spcAft>
              <a:buNone/>
            </a:pPr>
            <a:r>
              <a:rPr lang="en-US"/>
              <a:t>Tách ứng dụng thành nhiều bundle nhỏ, chỉ tải phần cần thiết.</a:t>
            </a:r>
            <a:endParaRPr/>
          </a:p>
          <a:p>
            <a:pPr indent="0" lvl="0" marL="0" rtl="0" algn="l">
              <a:spcBef>
                <a:spcPts val="400"/>
              </a:spcBef>
              <a:spcAft>
                <a:spcPts val="0"/>
              </a:spcAft>
              <a:buNone/>
            </a:pPr>
            <a:r>
              <a:rPr lang="en-US"/>
              <a:t>Giúp giảm thời gian tải ban đầu (initial load) và chỉ load thêm khi cần (lazy load).</a:t>
            </a:r>
            <a:endParaRPr/>
          </a:p>
          <a:p>
            <a:pPr indent="0" lvl="0" marL="0" rtl="0" algn="l">
              <a:spcBef>
                <a:spcPts val="400"/>
              </a:spcBef>
              <a:spcAft>
                <a:spcPts val="0"/>
              </a:spcAft>
              <a:buNone/>
            </a:pPr>
            <a:r>
              <a:rPr lang="en-US"/>
              <a:t>Cải thiện Time To Interactive (TTI), trải nghiệm mượt mà hơn.</a:t>
            </a:r>
            <a:endParaRPr/>
          </a:p>
          <a:p>
            <a:pPr indent="0" lvl="0" marL="0" rtl="0" algn="l">
              <a:spcBef>
                <a:spcPts val="400"/>
              </a:spcBef>
              <a:spcAft>
                <a:spcPts val="0"/>
              </a:spcAft>
              <a:buNone/>
            </a:pPr>
            <a:r>
              <a:rPr lang="en-US"/>
              <a:t>Cache &amp; hashing</a:t>
            </a:r>
            <a:endParaRPr/>
          </a:p>
          <a:p>
            <a:pPr indent="0" lvl="0" marL="0" rtl="0" algn="l">
              <a:spcBef>
                <a:spcPts val="400"/>
              </a:spcBef>
              <a:spcAft>
                <a:spcPts val="0"/>
              </a:spcAft>
              <a:buNone/>
            </a:pPr>
            <a:r>
              <a:rPr lang="en-US"/>
              <a:t>Sử dụng contenthash để trình duyệt cache lâu dài những file không thay đổi.</a:t>
            </a:r>
            <a:endParaRPr/>
          </a:p>
          <a:p>
            <a:pPr indent="0" lvl="0" marL="0" rtl="0" algn="l">
              <a:spcBef>
                <a:spcPts val="400"/>
              </a:spcBef>
              <a:spcAft>
                <a:spcPts val="0"/>
              </a:spcAft>
              <a:buNone/>
            </a:pPr>
            <a:r>
              <a:rPr lang="en-US"/>
              <a:t>Người dùng quay lại sẽ tải app nhanh hơn vì chỉ tải file mới.</a:t>
            </a:r>
            <a:endParaRPr/>
          </a:p>
          <a:p>
            <a:pPr indent="0" lvl="0" marL="0" rtl="0" algn="l">
              <a:spcBef>
                <a:spcPts val="400"/>
              </a:spcBef>
              <a:spcAft>
                <a:spcPts val="0"/>
              </a:spcAft>
              <a:buNone/>
            </a:pPr>
            <a:r>
              <a:rPr lang="en-US"/>
              <a:t>Minify &amp; Compression</a:t>
            </a:r>
            <a:endParaRPr/>
          </a:p>
          <a:p>
            <a:pPr indent="0" lvl="0" marL="0" rtl="0" algn="l">
              <a:spcBef>
                <a:spcPts val="400"/>
              </a:spcBef>
              <a:spcAft>
                <a:spcPts val="0"/>
              </a:spcAft>
              <a:buNone/>
            </a:pPr>
            <a:r>
              <a:rPr lang="en-US"/>
              <a:t>Rút gọn tên biến, bỏ khoảng trắng (minify) và nén gzip/brotli.</a:t>
            </a:r>
            <a:endParaRPr/>
          </a:p>
          <a:p>
            <a:pPr indent="0" lvl="0" marL="0" rtl="0" algn="l">
              <a:spcBef>
                <a:spcPts val="400"/>
              </a:spcBef>
              <a:spcAft>
                <a:spcPts val="0"/>
              </a:spcAft>
              <a:buNone/>
            </a:pPr>
            <a:r>
              <a:rPr lang="en-US"/>
              <a:t>Kích thước file giảm đáng kể, tiết kiệm băng thông.</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1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35" name="Google Shape;135;p1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36" name="Google Shape;136;p1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p1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45" name="Google Shape;145;p1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SzPts val="1200"/>
              <a:buFont typeface="Calibri"/>
              <a:buNone/>
            </a:pPr>
            <a:r>
              <a:rPr lang="en-US"/>
              <a:t>Tối đa 5 thành viên</a:t>
            </a:r>
            <a:endParaRPr/>
          </a:p>
        </p:txBody>
      </p:sp>
      <p:sp>
        <p:nvSpPr>
          <p:cNvPr id="146" name="Google Shape;146;p1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p1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162" name="Google Shape;162;p15: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163" name="Google Shape;163;p15: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p1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71" name="Google Shape;171;p1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miter lim="800000"/>
            <a:headEnd len="sm" w="sm" type="none"/>
            <a:tailEnd len="sm" w="sm" type="none"/>
          </a:ln>
        </p:spPr>
      </p:sp>
      <p:sp>
        <p:nvSpPr>
          <p:cNvPr id="177" name="Google Shape;177;p17: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8" name="Google Shape;178;p17: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Calibri"/>
              <a:buNone/>
            </a:pPr>
            <a:fld id="{00000000-1234-1234-1234-123412341234}" type="slidenum">
              <a:rPr b="0" i="0" lang="en-US" sz="1800" u="none" cap="none" strike="noStrike">
                <a:solidFill>
                  <a:srgbClr val="000000"/>
                </a:solidFill>
                <a:latin typeface="Calibri"/>
                <a:ea typeface="Calibri"/>
                <a:cs typeface="Calibri"/>
                <a:sym typeface="Calibri"/>
              </a:rPr>
              <a:t>‹#›</a:t>
            </a:fld>
            <a:endParaRPr b="0" i="0" sz="1800" u="none" cap="none" strike="noStrike">
              <a:solidFill>
                <a:srgbClr val="000000"/>
              </a:solidFill>
              <a:latin typeface="Calibri"/>
              <a:ea typeface="Calibri"/>
              <a:cs typeface="Calibri"/>
              <a:sym typeface="Calibri"/>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p1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87" name="Google Shape;187;p1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 name="Shape 51"/>
        <p:cNvGrpSpPr/>
        <p:nvPr/>
      </p:nvGrpSpPr>
      <p:grpSpPr>
        <a:xfrm>
          <a:off x="0" y="0"/>
          <a:ext cx="0" cy="0"/>
          <a:chOff x="0" y="0"/>
          <a:chExt cx="0" cy="0"/>
        </a:xfrm>
      </p:grpSpPr>
      <p:sp>
        <p:nvSpPr>
          <p:cNvPr id="52" name="Google Shape;52;p2: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53" name="Google Shape;53;p2: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p3: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60" name="Google Shape;60;p3: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61" name="Google Shape;61;p3: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 name="Shape 69"/>
        <p:cNvGrpSpPr/>
        <p:nvPr/>
      </p:nvGrpSpPr>
      <p:grpSpPr>
        <a:xfrm>
          <a:off x="0" y="0"/>
          <a:ext cx="0" cy="0"/>
          <a:chOff x="0" y="0"/>
          <a:chExt cx="0" cy="0"/>
        </a:xfrm>
      </p:grpSpPr>
      <p:sp>
        <p:nvSpPr>
          <p:cNvPr id="70" name="Google Shape;70;p4: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a:noFill/>
          <a:ln>
            <a:noFill/>
          </a:ln>
        </p:spPr>
      </p:sp>
      <p:sp>
        <p:nvSpPr>
          <p:cNvPr id="71" name="Google Shape;71;p4:notes"/>
          <p:cNvSpPr txBox="1"/>
          <p:nvPr>
            <p:ph idx="1" type="body"/>
          </p:nvPr>
        </p:nvSpPr>
        <p:spPr>
          <a:xfrm>
            <a:off x="914400" y="4343400"/>
            <a:ext cx="5029200" cy="4114800"/>
          </a:xfrm>
          <a:prstGeom prst="rect">
            <a:avLst/>
          </a:prstGeom>
          <a:noFill/>
          <a:ln>
            <a:noFill/>
          </a:ln>
        </p:spPr>
        <p:txBody>
          <a:bodyPr anchorCtr="0" anchor="t" bIns="45700" lIns="91425" spcFirstLastPara="1" rIns="91425" wrap="square" tIns="45700">
            <a:normAutofit/>
          </a:bodyPr>
          <a:lstStyle/>
          <a:p>
            <a:pPr indent="0" lvl="0" marL="0" rtl="0" algn="l">
              <a:spcBef>
                <a:spcPts val="0"/>
              </a:spcBef>
              <a:spcAft>
                <a:spcPts val="0"/>
              </a:spcAft>
              <a:buNone/>
            </a:pPr>
            <a:r>
              <a:t/>
            </a:r>
            <a:endParaRPr/>
          </a:p>
        </p:txBody>
      </p:sp>
      <p:sp>
        <p:nvSpPr>
          <p:cNvPr id="72" name="Google Shape;72;p4:notes"/>
          <p:cNvSpPr txBox="1"/>
          <p:nvPr>
            <p:ph idx="12" type="sldNum"/>
          </p:nvPr>
        </p:nvSpPr>
        <p:spPr>
          <a:xfrm>
            <a:off x="0" y="0"/>
            <a:ext cx="3000000" cy="3000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1800"/>
              <a:buFont typeface="Helvetica Neue"/>
              <a:buNone/>
            </a:pPr>
            <a:fld id="{00000000-1234-1234-1234-123412341234}" type="slidenum">
              <a:rPr b="0" i="0" lang="en-US" sz="1800" u="none" cap="none" strike="noStrike">
                <a:solidFill>
                  <a:srgbClr val="000000"/>
                </a:solidFill>
                <a:latin typeface="Helvetica Neue"/>
                <a:ea typeface="Helvetica Neue"/>
                <a:cs typeface="Helvetica Neue"/>
                <a:sym typeface="Helvetica Neue"/>
              </a:rPr>
              <a:t>‹#›</a:t>
            </a:fld>
            <a:endParaRPr b="0" i="0" sz="1800" u="none" cap="none" strike="noStrike">
              <a:solidFill>
                <a:srgbClr val="000000"/>
              </a:solidFill>
              <a:latin typeface="Helvetica Neue"/>
              <a:ea typeface="Helvetica Neue"/>
              <a:cs typeface="Helvetica Neue"/>
              <a:sym typeface="Helvetica Neue"/>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p5: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81" name="Google Shape;81;p5: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 name="Shape 85"/>
        <p:cNvGrpSpPr/>
        <p:nvPr/>
      </p:nvGrpSpPr>
      <p:grpSpPr>
        <a:xfrm>
          <a:off x="0" y="0"/>
          <a:ext cx="0" cy="0"/>
          <a:chOff x="0" y="0"/>
          <a:chExt cx="0" cy="0"/>
        </a:xfrm>
      </p:grpSpPr>
      <p:sp>
        <p:nvSpPr>
          <p:cNvPr id="86" name="Google Shape;86;p6: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87" name="Google Shape;87;p6: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p7: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93" name="Google Shape;93;p7: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8: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0" name="Google Shape;100;p8: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p9:notes"/>
          <p:cNvSpPr txBox="1"/>
          <p:nvPr>
            <p:ph idx="1" type="body"/>
          </p:nvPr>
        </p:nvSpPr>
        <p:spPr>
          <a:xfrm>
            <a:off x="914400" y="4343400"/>
            <a:ext cx="5029200" cy="4114800"/>
          </a:xfrm>
          <a:prstGeom prst="rect">
            <a:avLst/>
          </a:prstGeom>
        </p:spPr>
        <p:txBody>
          <a:bodyPr anchorCtr="0" anchor="t" bIns="45700" lIns="91425" spcFirstLastPara="1" rIns="91425" wrap="square" tIns="45700">
            <a:noAutofit/>
          </a:bodyPr>
          <a:lstStyle/>
          <a:p>
            <a:pPr indent="0" lvl="0" marL="0" rtl="0" algn="l">
              <a:spcBef>
                <a:spcPts val="400"/>
              </a:spcBef>
              <a:spcAft>
                <a:spcPts val="0"/>
              </a:spcAft>
              <a:buNone/>
            </a:pPr>
            <a:r>
              <a:t/>
            </a:r>
            <a:endParaRPr/>
          </a:p>
        </p:txBody>
      </p:sp>
      <p:sp>
        <p:nvSpPr>
          <p:cNvPr id="107" name="Google Shape;107;p9:notes"/>
          <p:cNvSpPr/>
          <p:nvPr>
            <p:ph idx="2" type="sldImg"/>
          </p:nvPr>
        </p:nvSpPr>
        <p:spPr>
          <a:xfrm>
            <a:off x="1143000" y="685800"/>
            <a:ext cx="45720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grpSp>
        <p:nvGrpSpPr>
          <p:cNvPr id="10" name="Google Shape;10;p20"/>
          <p:cNvGrpSpPr/>
          <p:nvPr/>
        </p:nvGrpSpPr>
        <p:grpSpPr>
          <a:xfrm>
            <a:off x="2" y="5984125"/>
            <a:ext cx="12204703" cy="873893"/>
            <a:chOff x="0" y="0"/>
            <a:chExt cx="12204701" cy="873891"/>
          </a:xfrm>
        </p:grpSpPr>
        <p:sp>
          <p:nvSpPr>
            <p:cNvPr id="11" name="Google Shape;11;p20"/>
            <p:cNvSpPr/>
            <p:nvPr/>
          </p:nvSpPr>
          <p:spPr>
            <a:xfrm>
              <a:off x="0" y="466"/>
              <a:ext cx="12204701" cy="873425"/>
            </a:xfrm>
            <a:prstGeom prst="rect">
              <a:avLst/>
            </a:prstGeom>
            <a:solidFill>
              <a:srgbClr val="D7D7D7"/>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 name="Google Shape;12;p20"/>
            <p:cNvSpPr/>
            <p:nvPr/>
          </p:nvSpPr>
          <p:spPr>
            <a:xfrm>
              <a:off x="7355840" y="0"/>
              <a:ext cx="4292593" cy="873890"/>
            </a:xfrm>
            <a:custGeom>
              <a:rect b="b" l="l" r="r" t="t"/>
              <a:pathLst>
                <a:path extrusionOk="0" h="21600" w="21600">
                  <a:moveTo>
                    <a:pt x="0" y="21600"/>
                  </a:moveTo>
                  <a:lnTo>
                    <a:pt x="2367" y="0"/>
                  </a:lnTo>
                  <a:lnTo>
                    <a:pt x="21600" y="0"/>
                  </a:lnTo>
                  <a:lnTo>
                    <a:pt x="19233" y="21600"/>
                  </a:lnTo>
                  <a:close/>
                </a:path>
              </a:pathLst>
            </a:custGeom>
            <a:solidFill>
              <a:srgbClr val="F2F2F2"/>
            </a:solidFill>
            <a:ln>
              <a:noFill/>
            </a:ln>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grpSp>
      <p:pic>
        <p:nvPicPr>
          <p:cNvPr descr="Picture 3" id="13" name="Google Shape;13;p20"/>
          <p:cNvPicPr preferRelativeResize="0"/>
          <p:nvPr/>
        </p:nvPicPr>
        <p:blipFill rotWithShape="1">
          <a:blip r:embed="rId2">
            <a:alphaModFix/>
          </a:blip>
          <a:srcRect b="0" l="0" r="0" t="0"/>
          <a:stretch/>
        </p:blipFill>
        <p:spPr>
          <a:xfrm>
            <a:off x="205865" y="6131473"/>
            <a:ext cx="2695529" cy="611127"/>
          </a:xfrm>
          <a:prstGeom prst="rect">
            <a:avLst/>
          </a:prstGeom>
          <a:noFill/>
          <a:ln>
            <a:noFill/>
          </a:ln>
        </p:spPr>
      </p:pic>
      <p:sp>
        <p:nvSpPr>
          <p:cNvPr id="14" name="Google Shape;14;p20"/>
          <p:cNvSpPr txBox="1"/>
          <p:nvPr>
            <p:ph type="title"/>
          </p:nvPr>
        </p:nvSpPr>
        <p:spPr>
          <a:xfrm>
            <a:off x="406400" y="980440"/>
            <a:ext cx="11379200" cy="1468968"/>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4000"/>
              <a:buFont typeface="Tahoma"/>
              <a:buNone/>
              <a:defRPr sz="4000"/>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15" name="Google Shape;15;p20"/>
          <p:cNvSpPr txBox="1"/>
          <p:nvPr>
            <p:ph idx="1" type="body"/>
          </p:nvPr>
        </p:nvSpPr>
        <p:spPr>
          <a:xfrm>
            <a:off x="7932573" y="6201547"/>
            <a:ext cx="3139130" cy="554000"/>
          </a:xfrm>
          <a:prstGeom prst="rect">
            <a:avLst/>
          </a:prstGeom>
          <a:noFill/>
          <a:ln>
            <a:noFill/>
          </a:ln>
        </p:spPr>
        <p:txBody>
          <a:bodyPr anchorCtr="0" anchor="t" bIns="0" lIns="0" spcFirstLastPara="1" rIns="0" wrap="square" tIns="0">
            <a:normAutofit/>
          </a:bodyPr>
          <a:lstStyle>
            <a:lvl1pPr indent="-228600" lvl="0" marL="457200" algn="l">
              <a:lnSpc>
                <a:spcPct val="100000"/>
              </a:lnSpc>
              <a:spcBef>
                <a:spcPts val="400"/>
              </a:spcBef>
              <a:spcAft>
                <a:spcPts val="0"/>
              </a:spcAft>
              <a:buClr>
                <a:srgbClr val="888888"/>
              </a:buClr>
              <a:buSzPts val="1800"/>
              <a:buFont typeface="Tahoma"/>
              <a:buNone/>
              <a:defRPr sz="1800">
                <a:solidFill>
                  <a:srgbClr val="888888"/>
                </a:solidFill>
              </a:defRPr>
            </a:lvl1pPr>
            <a:lvl2pPr indent="-228600" lvl="1" marL="914400" algn="l">
              <a:lnSpc>
                <a:spcPct val="100000"/>
              </a:lnSpc>
              <a:spcBef>
                <a:spcPts val="400"/>
              </a:spcBef>
              <a:spcAft>
                <a:spcPts val="0"/>
              </a:spcAft>
              <a:buClr>
                <a:srgbClr val="888888"/>
              </a:buClr>
              <a:buSzPts val="1800"/>
              <a:buFont typeface="Tahoma"/>
              <a:buNone/>
              <a:defRPr sz="1800">
                <a:solidFill>
                  <a:srgbClr val="888888"/>
                </a:solidFill>
              </a:defRPr>
            </a:lvl2pPr>
            <a:lvl3pPr indent="-228600" lvl="2" marL="1371600" algn="l">
              <a:lnSpc>
                <a:spcPct val="100000"/>
              </a:lnSpc>
              <a:spcBef>
                <a:spcPts val="400"/>
              </a:spcBef>
              <a:spcAft>
                <a:spcPts val="0"/>
              </a:spcAft>
              <a:buClr>
                <a:srgbClr val="888888"/>
              </a:buClr>
              <a:buSzPts val="1800"/>
              <a:buFont typeface="Tahoma"/>
              <a:buNone/>
              <a:defRPr sz="1800">
                <a:solidFill>
                  <a:srgbClr val="888888"/>
                </a:solidFill>
              </a:defRPr>
            </a:lvl3pPr>
            <a:lvl4pPr indent="-228600" lvl="3" marL="1828800" algn="l">
              <a:lnSpc>
                <a:spcPct val="100000"/>
              </a:lnSpc>
              <a:spcBef>
                <a:spcPts val="400"/>
              </a:spcBef>
              <a:spcAft>
                <a:spcPts val="0"/>
              </a:spcAft>
              <a:buClr>
                <a:srgbClr val="888888"/>
              </a:buClr>
              <a:buSzPts val="1800"/>
              <a:buFont typeface="Tahoma"/>
              <a:buNone/>
              <a:defRPr sz="1800">
                <a:solidFill>
                  <a:srgbClr val="888888"/>
                </a:solidFill>
              </a:defRPr>
            </a:lvl4pPr>
            <a:lvl5pPr indent="-228600" lvl="4" marL="2286000" algn="l">
              <a:lnSpc>
                <a:spcPct val="100000"/>
              </a:lnSpc>
              <a:spcBef>
                <a:spcPts val="400"/>
              </a:spcBef>
              <a:spcAft>
                <a:spcPts val="0"/>
              </a:spcAft>
              <a:buClr>
                <a:srgbClr val="888888"/>
              </a:buClr>
              <a:buSzPts val="1800"/>
              <a:buFont typeface="Tahoma"/>
              <a:buNone/>
              <a:defRPr sz="1800">
                <a:solidFill>
                  <a:srgbClr val="888888"/>
                </a:solidFill>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16" name="Google Shape;16;p20"/>
          <p:cNvSpPr txBox="1"/>
          <p:nvPr>
            <p:ph idx="12" type="sldNum"/>
          </p:nvPr>
        </p:nvSpPr>
        <p:spPr>
          <a:xfrm>
            <a:off x="11631356" y="6407339"/>
            <a:ext cx="273654" cy="264253"/>
          </a:xfrm>
          <a:prstGeom prst="rect">
            <a:avLst/>
          </a:prstGeom>
          <a:noFill/>
          <a:ln>
            <a:noFill/>
          </a:ln>
        </p:spPr>
        <p:txBody>
          <a:bodyPr anchorCtr="0" anchor="ctr" bIns="45700" lIns="45700" spcFirstLastPara="1" rIns="45700" wrap="square" tIns="45700">
            <a:spAutoFit/>
          </a:bodyPr>
          <a:lstStyle>
            <a:lvl1pPr indent="0" lvl="0"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1pPr>
            <a:lvl2pPr indent="0" lvl="1"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2pPr>
            <a:lvl3pPr indent="0" lvl="2"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3pPr>
            <a:lvl4pPr indent="0" lvl="3"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4pPr>
            <a:lvl5pPr indent="0" lvl="4"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5pPr>
            <a:lvl6pPr indent="0" lvl="5"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6pPr>
            <a:lvl7pPr indent="0" lvl="6"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7pPr>
            <a:lvl8pPr indent="0" lvl="7"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8pPr>
            <a:lvl9pPr indent="0" lvl="8" marL="0" algn="ct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ctr">
              <a:spcBef>
                <a:spcPts val="0"/>
              </a:spcBef>
              <a:spcAft>
                <a:spcPts val="0"/>
              </a:spcAft>
              <a:buNone/>
            </a:pPr>
            <a:fld id="{00000000-1234-1234-1234-123412341234}" type="slidenum">
              <a:rPr lang="en-US"/>
              <a:t>‹#›</a:t>
            </a:fld>
            <a:endParaRPr/>
          </a:p>
        </p:txBody>
      </p:sp>
      <p:pic>
        <p:nvPicPr>
          <p:cNvPr id="17" name="Google Shape;17;p20"/>
          <p:cNvPicPr preferRelativeResize="0"/>
          <p:nvPr/>
        </p:nvPicPr>
        <p:blipFill rotWithShape="1">
          <a:blip r:embed="rId3">
            <a:alphaModFix/>
          </a:blip>
          <a:srcRect b="0" l="0" r="0" t="0"/>
          <a:stretch/>
        </p:blipFill>
        <p:spPr>
          <a:xfrm>
            <a:off x="6748780" y="410845"/>
            <a:ext cx="5180330" cy="518033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tx">
  <p:cSld name="TITLE_AND_BODY">
    <p:spTree>
      <p:nvGrpSpPr>
        <p:cNvPr id="18" name="Shape 18"/>
        <p:cNvGrpSpPr/>
        <p:nvPr/>
      </p:nvGrpSpPr>
      <p:grpSpPr>
        <a:xfrm>
          <a:off x="0" y="0"/>
          <a:ext cx="0" cy="0"/>
          <a:chOff x="0" y="0"/>
          <a:chExt cx="0" cy="0"/>
        </a:xfrm>
      </p:grpSpPr>
      <p:sp>
        <p:nvSpPr>
          <p:cNvPr id="19" name="Google Shape;19;p21"/>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1800"/>
              <a:buNone/>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0" name="Google Shape;20;p21"/>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2_Title and Content">
  <p:cSld name="2_Title and Content">
    <p:spTree>
      <p:nvGrpSpPr>
        <p:cNvPr id="21" name="Shape 21"/>
        <p:cNvGrpSpPr/>
        <p:nvPr/>
      </p:nvGrpSpPr>
      <p:grpSpPr>
        <a:xfrm>
          <a:off x="0" y="0"/>
          <a:ext cx="0" cy="0"/>
          <a:chOff x="0" y="0"/>
          <a:chExt cx="0" cy="0"/>
        </a:xfrm>
      </p:grpSpPr>
      <p:sp>
        <p:nvSpPr>
          <p:cNvPr id="22" name="Google Shape;22;p22"/>
          <p:cNvSpPr txBox="1"/>
          <p:nvPr>
            <p:ph type="title"/>
          </p:nvPr>
        </p:nvSpPr>
        <p:spPr>
          <a:xfrm>
            <a:off x="2336800" y="198438"/>
            <a:ext cx="9448800" cy="487362"/>
          </a:xfrm>
          <a:prstGeom prst="rect">
            <a:avLst/>
          </a:prstGeom>
          <a:noFill/>
          <a:ln>
            <a:noFill/>
          </a:ln>
        </p:spPr>
        <p:txBody>
          <a:bodyPr anchorCtr="0" anchor="t" bIns="45700" lIns="45700" spcFirstLastPara="1" rIns="45700"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3" name="Google Shape;23;p22"/>
          <p:cNvSpPr txBox="1"/>
          <p:nvPr>
            <p:ph idx="1" type="body"/>
          </p:nvPr>
        </p:nvSpPr>
        <p:spPr>
          <a:xfrm>
            <a:off x="1727200" y="1066800"/>
            <a:ext cx="10363200" cy="457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0">
  <p:cSld name="Title and Content 0">
    <p:spTree>
      <p:nvGrpSpPr>
        <p:cNvPr id="24" name="Shape 24"/>
        <p:cNvGrpSpPr/>
        <p:nvPr/>
      </p:nvGrpSpPr>
      <p:grpSpPr>
        <a:xfrm>
          <a:off x="0" y="0"/>
          <a:ext cx="0" cy="0"/>
          <a:chOff x="0" y="0"/>
          <a:chExt cx="0" cy="0"/>
        </a:xfrm>
      </p:grpSpPr>
      <p:sp>
        <p:nvSpPr>
          <p:cNvPr id="25" name="Google Shape;25;p23"/>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1800"/>
              <a:buNone/>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6" name="Google Shape;26;p23"/>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and Content">
  <p:cSld name="1_Title and Content">
    <p:spTree>
      <p:nvGrpSpPr>
        <p:cNvPr id="27" name="Shape 27"/>
        <p:cNvGrpSpPr/>
        <p:nvPr/>
      </p:nvGrpSpPr>
      <p:grpSpPr>
        <a:xfrm>
          <a:off x="0" y="0"/>
          <a:ext cx="0" cy="0"/>
          <a:chOff x="0" y="0"/>
          <a:chExt cx="0" cy="0"/>
        </a:xfrm>
      </p:grpSpPr>
      <p:sp>
        <p:nvSpPr>
          <p:cNvPr id="28" name="Google Shape;28;p24"/>
          <p:cNvSpPr txBox="1"/>
          <p:nvPr>
            <p:ph type="title"/>
          </p:nvPr>
        </p:nvSpPr>
        <p:spPr>
          <a:xfrm>
            <a:off x="2336800" y="198438"/>
            <a:ext cx="9448800" cy="487362"/>
          </a:xfrm>
          <a:prstGeom prst="rect">
            <a:avLst/>
          </a:prstGeom>
          <a:noFill/>
          <a:ln>
            <a:noFill/>
          </a:ln>
        </p:spPr>
        <p:txBody>
          <a:bodyPr anchorCtr="0" anchor="t" bIns="45700" lIns="45700" spcFirstLastPara="1" rIns="45700" wrap="square" tIns="45700">
            <a:normAutofit/>
          </a:bodyPr>
          <a:lstStyle>
            <a:lvl1pPr lvl="0" algn="r">
              <a:lnSpc>
                <a:spcPct val="100000"/>
              </a:lnSpc>
              <a:spcBef>
                <a:spcPts val="0"/>
              </a:spcBef>
              <a:spcAft>
                <a:spcPts val="0"/>
              </a:spcAft>
              <a:buClr>
                <a:schemeClr val="lt1"/>
              </a:buClr>
              <a:buSzPts val="2400"/>
              <a:buFont typeface="Quattrocento Sans"/>
              <a:buNone/>
              <a:defRPr b="0" i="0" sz="2400">
                <a:solidFill>
                  <a:schemeClr val="lt1"/>
                </a:solidFill>
                <a:latin typeface="Quattrocento Sans"/>
                <a:ea typeface="Quattrocento Sans"/>
                <a:cs typeface="Quattrocento Sans"/>
                <a:sym typeface="Quattrocento Sans"/>
              </a:defRPr>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sp>
        <p:nvSpPr>
          <p:cNvPr id="29" name="Google Shape;29;p24"/>
          <p:cNvSpPr txBox="1"/>
          <p:nvPr>
            <p:ph idx="1" type="body"/>
          </p:nvPr>
        </p:nvSpPr>
        <p:spPr>
          <a:xfrm>
            <a:off x="1727200" y="1066800"/>
            <a:ext cx="10363200" cy="457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1"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
        <p:nvSpPr>
          <p:cNvPr id="30" name="Google Shape;30;p24"/>
          <p:cNvSpPr txBox="1"/>
          <p:nvPr>
            <p:ph idx="2" type="body"/>
          </p:nvPr>
        </p:nvSpPr>
        <p:spPr>
          <a:xfrm>
            <a:off x="6604000" y="1828800"/>
            <a:ext cx="5384800" cy="2743200"/>
          </a:xfrm>
          <a:prstGeom prst="rect">
            <a:avLst/>
          </a:prstGeom>
          <a:noFill/>
          <a:ln>
            <a:noFill/>
          </a:ln>
        </p:spPr>
        <p:txBody>
          <a:bodyPr anchorCtr="0" anchor="t" bIns="45700" lIns="45700" spcFirstLastPara="1" rIns="45700" wrap="square" tIns="45700">
            <a:normAutofit/>
          </a:bodyPr>
          <a:lstStyle>
            <a:lvl1pPr indent="-228600" lvl="0" marL="457200" algn="l">
              <a:lnSpc>
                <a:spcPct val="100000"/>
              </a:lnSpc>
              <a:spcBef>
                <a:spcPts val="500"/>
              </a:spcBef>
              <a:spcAft>
                <a:spcPts val="0"/>
              </a:spcAft>
              <a:buSzPts val="2400"/>
              <a:buFont typeface="Quattrocento Sans"/>
              <a:buNone/>
              <a:defRPr b="0" sz="2400">
                <a:latin typeface="Quattrocento Sans"/>
                <a:ea typeface="Quattrocento Sans"/>
                <a:cs typeface="Quattrocento Sans"/>
                <a:sym typeface="Quattrocento Sans"/>
              </a:defRPr>
            </a:lvl1pPr>
            <a:lvl2pPr indent="-228600" lvl="1" marL="914400" algn="just">
              <a:lnSpc>
                <a:spcPct val="100000"/>
              </a:lnSpc>
              <a:spcBef>
                <a:spcPts val="500"/>
              </a:spcBef>
              <a:spcAft>
                <a:spcPts val="0"/>
              </a:spcAft>
              <a:buSzPts val="1600"/>
              <a:buFont typeface="Roboto"/>
              <a:buNone/>
              <a:defRPr sz="1600">
                <a:latin typeface="Roboto"/>
                <a:ea typeface="Roboto"/>
                <a:cs typeface="Roboto"/>
                <a:sym typeface="Roboto"/>
              </a:defRPr>
            </a:lvl2pPr>
            <a:lvl3pPr indent="-330200" lvl="2" marL="1371600" algn="just">
              <a:lnSpc>
                <a:spcPct val="100000"/>
              </a:lnSpc>
              <a:spcBef>
                <a:spcPts val="500"/>
              </a:spcBef>
              <a:spcAft>
                <a:spcPts val="0"/>
              </a:spcAft>
              <a:buSzPts val="1600"/>
              <a:buFont typeface="Roboto"/>
              <a:buChar char="•"/>
              <a:defRPr sz="1600">
                <a:latin typeface="Roboto"/>
                <a:ea typeface="Roboto"/>
                <a:cs typeface="Roboto"/>
                <a:sym typeface="Roboto"/>
              </a:defRPr>
            </a:lvl3pPr>
            <a:lvl4pPr indent="-330200" lvl="3" marL="1828800" algn="just">
              <a:lnSpc>
                <a:spcPct val="100000"/>
              </a:lnSpc>
              <a:spcBef>
                <a:spcPts val="500"/>
              </a:spcBef>
              <a:spcAft>
                <a:spcPts val="0"/>
              </a:spcAft>
              <a:buSzPts val="1600"/>
              <a:buFont typeface="Courier New"/>
              <a:buChar char="o"/>
              <a:defRPr sz="1600">
                <a:latin typeface="Roboto"/>
                <a:ea typeface="Roboto"/>
                <a:cs typeface="Roboto"/>
                <a:sym typeface="Roboto"/>
              </a:defRPr>
            </a:lvl4pPr>
            <a:lvl5pPr indent="-330200" lvl="4" marL="2286000" algn="just">
              <a:lnSpc>
                <a:spcPct val="100000"/>
              </a:lnSpc>
              <a:spcBef>
                <a:spcPts val="500"/>
              </a:spcBef>
              <a:spcAft>
                <a:spcPts val="0"/>
              </a:spcAft>
              <a:buSzPts val="1600"/>
              <a:buFont typeface="Roboto"/>
              <a:buChar char="»"/>
              <a:defRPr sz="1600">
                <a:latin typeface="Roboto"/>
                <a:ea typeface="Roboto"/>
                <a:cs typeface="Roboto"/>
                <a:sym typeface="Roboto"/>
              </a:defRPr>
            </a:lvl5pPr>
            <a:lvl6pPr indent="-342900" lvl="5" marL="2743200" algn="l">
              <a:lnSpc>
                <a:spcPct val="100000"/>
              </a:lnSpc>
              <a:spcBef>
                <a:spcPts val="500"/>
              </a:spcBef>
              <a:spcAft>
                <a:spcPts val="0"/>
              </a:spcAft>
              <a:buSzPts val="1800"/>
              <a:buChar char="•"/>
              <a:defRPr/>
            </a:lvl6pPr>
            <a:lvl7pPr indent="-342900" lvl="6" marL="3200400" algn="l">
              <a:lnSpc>
                <a:spcPct val="100000"/>
              </a:lnSpc>
              <a:spcBef>
                <a:spcPts val="500"/>
              </a:spcBef>
              <a:spcAft>
                <a:spcPts val="0"/>
              </a:spcAft>
              <a:buSzPts val="1800"/>
              <a:buChar char="•"/>
              <a:defRPr/>
            </a:lvl7pPr>
            <a:lvl8pPr indent="-342900" lvl="7" marL="3657600" algn="l">
              <a:lnSpc>
                <a:spcPct val="100000"/>
              </a:lnSpc>
              <a:spcBef>
                <a:spcPts val="500"/>
              </a:spcBef>
              <a:spcAft>
                <a:spcPts val="0"/>
              </a:spcAft>
              <a:buSzPts val="1800"/>
              <a:buChar char="•"/>
              <a:defRPr/>
            </a:lvl8pPr>
            <a:lvl9pPr indent="-342900" lvl="8" marL="4114800" algn="l">
              <a:lnSpc>
                <a:spcPct val="100000"/>
              </a:lnSpc>
              <a:spcBef>
                <a:spcPts val="500"/>
              </a:spcBef>
              <a:spcAft>
                <a:spcPts val="0"/>
              </a:spcAft>
              <a:buSzPts val="18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31" name="Shape 31"/>
        <p:cNvGrpSpPr/>
        <p:nvPr/>
      </p:nvGrpSpPr>
      <p:grpSpPr>
        <a:xfrm>
          <a:off x="0" y="0"/>
          <a:ext cx="0" cy="0"/>
          <a:chOff x="0" y="0"/>
          <a:chExt cx="0" cy="0"/>
        </a:xfrm>
      </p:grpSpPr>
      <p:sp>
        <p:nvSpPr>
          <p:cNvPr id="32" name="Google Shape;32;p25"/>
          <p:cNvSpPr txBox="1"/>
          <p:nvPr>
            <p:ph idx="12" type="sldNum"/>
          </p:nvPr>
        </p:nvSpPr>
        <p:spPr>
          <a:xfrm>
            <a:off x="8463946" y="6224224"/>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emo Layout">
  <p:cSld name="Demo Layout">
    <p:spTree>
      <p:nvGrpSpPr>
        <p:cNvPr id="33" name="Shape 33"/>
        <p:cNvGrpSpPr/>
        <p:nvPr/>
      </p:nvGrpSpPr>
      <p:grpSpPr>
        <a:xfrm>
          <a:off x="0" y="0"/>
          <a:ext cx="0" cy="0"/>
          <a:chOff x="0" y="0"/>
          <a:chExt cx="0" cy="0"/>
        </a:xfrm>
      </p:grpSpPr>
      <p:sp>
        <p:nvSpPr>
          <p:cNvPr id="34" name="Google Shape;34;p26"/>
          <p:cNvSpPr txBox="1"/>
          <p:nvPr>
            <p:ph type="title"/>
          </p:nvPr>
        </p:nvSpPr>
        <p:spPr>
          <a:xfrm>
            <a:off x="711200" y="3581400"/>
            <a:ext cx="10972800" cy="1143000"/>
          </a:xfrm>
          <a:prstGeom prst="rect">
            <a:avLst/>
          </a:prstGeom>
          <a:noFill/>
          <a:ln>
            <a:noFill/>
          </a:ln>
        </p:spPr>
        <p:txBody>
          <a:bodyPr anchorCtr="0" anchor="ctr" bIns="45700" lIns="45700" spcFirstLastPara="1" rIns="45700" wrap="square" tIns="45700">
            <a:normAutofit/>
          </a:bodyPr>
          <a:lstStyle>
            <a:lvl1pPr lvl="0" algn="l">
              <a:lnSpc>
                <a:spcPct val="100000"/>
              </a:lnSpc>
              <a:spcBef>
                <a:spcPts val="0"/>
              </a:spcBef>
              <a:spcAft>
                <a:spcPts val="0"/>
              </a:spcAft>
              <a:buClr>
                <a:schemeClr val="accent3"/>
              </a:buClr>
              <a:buSzPts val="2800"/>
              <a:buFont typeface="Tahoma"/>
              <a:buNone/>
              <a:defRPr sz="2800"/>
            </a:lvl1pPr>
            <a:lvl2pPr lvl="1" algn="l">
              <a:lnSpc>
                <a:spcPct val="100000"/>
              </a:lnSpc>
              <a:spcBef>
                <a:spcPts val="0"/>
              </a:spcBef>
              <a:spcAft>
                <a:spcPts val="0"/>
              </a:spcAft>
              <a:buClr>
                <a:schemeClr val="accent3"/>
              </a:buClr>
              <a:buSzPts val="1800"/>
              <a:buNone/>
              <a:defRPr/>
            </a:lvl2pPr>
            <a:lvl3pPr lvl="2" algn="l">
              <a:lnSpc>
                <a:spcPct val="100000"/>
              </a:lnSpc>
              <a:spcBef>
                <a:spcPts val="0"/>
              </a:spcBef>
              <a:spcAft>
                <a:spcPts val="0"/>
              </a:spcAft>
              <a:buClr>
                <a:schemeClr val="accent3"/>
              </a:buClr>
              <a:buSzPts val="1800"/>
              <a:buNone/>
              <a:defRPr/>
            </a:lvl3pPr>
            <a:lvl4pPr lvl="3" algn="l">
              <a:lnSpc>
                <a:spcPct val="100000"/>
              </a:lnSpc>
              <a:spcBef>
                <a:spcPts val="0"/>
              </a:spcBef>
              <a:spcAft>
                <a:spcPts val="0"/>
              </a:spcAft>
              <a:buClr>
                <a:schemeClr val="accent3"/>
              </a:buClr>
              <a:buSzPts val="1800"/>
              <a:buNone/>
              <a:defRPr/>
            </a:lvl4pPr>
            <a:lvl5pPr lvl="4" algn="l">
              <a:lnSpc>
                <a:spcPct val="100000"/>
              </a:lnSpc>
              <a:spcBef>
                <a:spcPts val="0"/>
              </a:spcBef>
              <a:spcAft>
                <a:spcPts val="0"/>
              </a:spcAft>
              <a:buClr>
                <a:schemeClr val="accent3"/>
              </a:buClr>
              <a:buSzPts val="1800"/>
              <a:buNone/>
              <a:defRPr/>
            </a:lvl5pPr>
            <a:lvl6pPr lvl="5" algn="l">
              <a:lnSpc>
                <a:spcPct val="100000"/>
              </a:lnSpc>
              <a:spcBef>
                <a:spcPts val="0"/>
              </a:spcBef>
              <a:spcAft>
                <a:spcPts val="0"/>
              </a:spcAft>
              <a:buClr>
                <a:schemeClr val="accent3"/>
              </a:buClr>
              <a:buSzPts val="1800"/>
              <a:buNone/>
              <a:defRPr/>
            </a:lvl6pPr>
            <a:lvl7pPr lvl="6" algn="l">
              <a:lnSpc>
                <a:spcPct val="100000"/>
              </a:lnSpc>
              <a:spcBef>
                <a:spcPts val="0"/>
              </a:spcBef>
              <a:spcAft>
                <a:spcPts val="0"/>
              </a:spcAft>
              <a:buClr>
                <a:schemeClr val="accent3"/>
              </a:buClr>
              <a:buSzPts val="1800"/>
              <a:buNone/>
              <a:defRPr/>
            </a:lvl7pPr>
            <a:lvl8pPr lvl="7" algn="l">
              <a:lnSpc>
                <a:spcPct val="100000"/>
              </a:lnSpc>
              <a:spcBef>
                <a:spcPts val="0"/>
              </a:spcBef>
              <a:spcAft>
                <a:spcPts val="0"/>
              </a:spcAft>
              <a:buClr>
                <a:schemeClr val="accent3"/>
              </a:buClr>
              <a:buSzPts val="1800"/>
              <a:buNone/>
              <a:defRPr/>
            </a:lvl8pPr>
            <a:lvl9pPr lvl="8" algn="l">
              <a:lnSpc>
                <a:spcPct val="100000"/>
              </a:lnSpc>
              <a:spcBef>
                <a:spcPts val="0"/>
              </a:spcBef>
              <a:spcAft>
                <a:spcPts val="0"/>
              </a:spcAft>
              <a:buClr>
                <a:schemeClr val="accent3"/>
              </a:buClr>
              <a:buSzPts val="1800"/>
              <a:buNone/>
              <a:defRPr/>
            </a:lvl9pPr>
          </a:lstStyle>
          <a:p/>
        </p:txBody>
      </p:sp>
      <p:pic>
        <p:nvPicPr>
          <p:cNvPr descr="Picture 2" id="35" name="Google Shape;35;p26"/>
          <p:cNvPicPr preferRelativeResize="0"/>
          <p:nvPr/>
        </p:nvPicPr>
        <p:blipFill rotWithShape="1">
          <a:blip r:embed="rId2">
            <a:alphaModFix/>
          </a:blip>
          <a:srcRect b="0" l="0" r="0" t="0"/>
          <a:stretch/>
        </p:blipFill>
        <p:spPr>
          <a:xfrm>
            <a:off x="1727200" y="1295400"/>
            <a:ext cx="8546253" cy="2133600"/>
          </a:xfrm>
          <a:prstGeom prst="rect">
            <a:avLst/>
          </a:prstGeom>
          <a:noFill/>
          <a:ln>
            <a:noFill/>
          </a:ln>
        </p:spPr>
      </p:pic>
      <p:sp>
        <p:nvSpPr>
          <p:cNvPr id="36" name="Google Shape;36;p26"/>
          <p:cNvSpPr txBox="1"/>
          <p:nvPr>
            <p:ph idx="12" type="sldNum"/>
          </p:nvPr>
        </p:nvSpPr>
        <p:spPr>
          <a:xfrm>
            <a:off x="8463946" y="6224224"/>
            <a:ext cx="273654" cy="264253"/>
          </a:xfrm>
          <a:prstGeom prst="rect">
            <a:avLst/>
          </a:prstGeom>
          <a:noFill/>
          <a:ln>
            <a:noFill/>
          </a:ln>
        </p:spPr>
        <p:txBody>
          <a:bodyPr anchorCtr="0" anchor="ctr" bIns="45700" lIns="45700" spcFirstLastPara="1" rIns="45700" wrap="square" tIns="45700">
            <a:spAutoFit/>
          </a:bodyPr>
          <a:lstStyle>
            <a:lvl1pPr indent="0" lvl="0" marL="0" algn="r">
              <a:lnSpc>
                <a:spcPct val="100000"/>
              </a:lnSpc>
              <a:spcBef>
                <a:spcPts val="0"/>
              </a:spcBef>
              <a:spcAft>
                <a:spcPts val="0"/>
              </a:spcAft>
              <a:buClr>
                <a:srgbClr val="888888"/>
              </a:buClr>
              <a:buSzPts val="1200"/>
              <a:buFont typeface="Arial"/>
              <a:buNone/>
              <a:defRPr/>
            </a:lvl1pPr>
            <a:lvl2pPr indent="0" lvl="1" marL="0" algn="r">
              <a:lnSpc>
                <a:spcPct val="100000"/>
              </a:lnSpc>
              <a:spcBef>
                <a:spcPts val="0"/>
              </a:spcBef>
              <a:spcAft>
                <a:spcPts val="0"/>
              </a:spcAft>
              <a:buClr>
                <a:srgbClr val="888888"/>
              </a:buClr>
              <a:buSzPts val="1200"/>
              <a:buFont typeface="Arial"/>
              <a:buNone/>
              <a:defRPr/>
            </a:lvl2pPr>
            <a:lvl3pPr indent="0" lvl="2" marL="0" algn="r">
              <a:lnSpc>
                <a:spcPct val="100000"/>
              </a:lnSpc>
              <a:spcBef>
                <a:spcPts val="0"/>
              </a:spcBef>
              <a:spcAft>
                <a:spcPts val="0"/>
              </a:spcAft>
              <a:buClr>
                <a:srgbClr val="888888"/>
              </a:buClr>
              <a:buSzPts val="1200"/>
              <a:buFont typeface="Arial"/>
              <a:buNone/>
              <a:defRPr/>
            </a:lvl3pPr>
            <a:lvl4pPr indent="0" lvl="3" marL="0" algn="r">
              <a:lnSpc>
                <a:spcPct val="100000"/>
              </a:lnSpc>
              <a:spcBef>
                <a:spcPts val="0"/>
              </a:spcBef>
              <a:spcAft>
                <a:spcPts val="0"/>
              </a:spcAft>
              <a:buClr>
                <a:srgbClr val="888888"/>
              </a:buClr>
              <a:buSzPts val="1200"/>
              <a:buFont typeface="Arial"/>
              <a:buNone/>
              <a:defRPr/>
            </a:lvl4pPr>
            <a:lvl5pPr indent="0" lvl="4" marL="0" algn="r">
              <a:lnSpc>
                <a:spcPct val="100000"/>
              </a:lnSpc>
              <a:spcBef>
                <a:spcPts val="0"/>
              </a:spcBef>
              <a:spcAft>
                <a:spcPts val="0"/>
              </a:spcAft>
              <a:buClr>
                <a:srgbClr val="888888"/>
              </a:buClr>
              <a:buSzPts val="1200"/>
              <a:buFont typeface="Arial"/>
              <a:buNone/>
              <a:defRPr/>
            </a:lvl5pPr>
            <a:lvl6pPr indent="0" lvl="5" marL="0" algn="r">
              <a:lnSpc>
                <a:spcPct val="100000"/>
              </a:lnSpc>
              <a:spcBef>
                <a:spcPts val="0"/>
              </a:spcBef>
              <a:spcAft>
                <a:spcPts val="0"/>
              </a:spcAft>
              <a:buClr>
                <a:srgbClr val="888888"/>
              </a:buClr>
              <a:buSzPts val="1200"/>
              <a:buFont typeface="Arial"/>
              <a:buNone/>
              <a:defRPr/>
            </a:lvl6pPr>
            <a:lvl7pPr indent="0" lvl="6" marL="0" algn="r">
              <a:lnSpc>
                <a:spcPct val="100000"/>
              </a:lnSpc>
              <a:spcBef>
                <a:spcPts val="0"/>
              </a:spcBef>
              <a:spcAft>
                <a:spcPts val="0"/>
              </a:spcAft>
              <a:buClr>
                <a:srgbClr val="888888"/>
              </a:buClr>
              <a:buSzPts val="1200"/>
              <a:buFont typeface="Arial"/>
              <a:buNone/>
              <a:defRPr/>
            </a:lvl7pPr>
            <a:lvl8pPr indent="0" lvl="7" marL="0" algn="r">
              <a:lnSpc>
                <a:spcPct val="100000"/>
              </a:lnSpc>
              <a:spcBef>
                <a:spcPts val="0"/>
              </a:spcBef>
              <a:spcAft>
                <a:spcPts val="0"/>
              </a:spcAft>
              <a:buClr>
                <a:srgbClr val="888888"/>
              </a:buClr>
              <a:buSzPts val="1200"/>
              <a:buFont typeface="Arial"/>
              <a:buNone/>
              <a:defRPr/>
            </a:lvl8pPr>
            <a:lvl9pPr indent="0" lvl="8" marL="0" algn="r">
              <a:lnSpc>
                <a:spcPct val="100000"/>
              </a:lnSpc>
              <a:spcBef>
                <a:spcPts val="0"/>
              </a:spcBef>
              <a:spcAft>
                <a:spcPts val="0"/>
              </a:spcAft>
              <a:buClr>
                <a:srgbClr val="888888"/>
              </a:buClr>
              <a:buSzPts val="1200"/>
              <a:buFont typeface="Arial"/>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37" name="Shape 37"/>
        <p:cNvGrpSpPr/>
        <p:nvPr/>
      </p:nvGrpSpPr>
      <p:grpSpPr>
        <a:xfrm>
          <a:off x="0" y="0"/>
          <a:ext cx="0" cy="0"/>
          <a:chOff x="0" y="0"/>
          <a:chExt cx="0" cy="0"/>
        </a:xfrm>
      </p:grpSpPr>
      <p:sp>
        <p:nvSpPr>
          <p:cNvPr id="38" name="Google Shape;38;p27"/>
          <p:cNvSpPr txBox="1"/>
          <p:nvPr>
            <p:ph type="title"/>
          </p:nvPr>
        </p:nvSpPr>
        <p:spPr>
          <a:xfrm>
            <a:off x="328699" y="177803"/>
            <a:ext cx="11482301" cy="613833"/>
          </a:xfrm>
          <a:prstGeom prst="rect">
            <a:avLst/>
          </a:prstGeom>
          <a:noFill/>
          <a:ln>
            <a:noFill/>
          </a:ln>
        </p:spPr>
        <p:txBody>
          <a:bodyPr anchorCtr="0" anchor="ctr" bIns="60925" lIns="121875" spcFirstLastPara="1" rIns="121875" wrap="square" tIns="60925">
            <a:noAutofit/>
          </a:bodyPr>
          <a:lstStyle>
            <a:lvl1pPr lvl="0" algn="l">
              <a:lnSpc>
                <a:spcPct val="100000"/>
              </a:lnSpc>
              <a:spcBef>
                <a:spcPts val="0"/>
              </a:spcBef>
              <a:spcAft>
                <a:spcPts val="0"/>
              </a:spcAft>
              <a:buClr>
                <a:schemeClr val="dk2"/>
              </a:buClr>
              <a:buSzPts val="3200"/>
              <a:buFont typeface="Quattrocento Sans"/>
              <a:buNone/>
              <a:defRPr sz="3200" cap="none">
                <a:solidFill>
                  <a:schemeClr val="dk2"/>
                </a:solidFill>
              </a:defRPr>
            </a:lvl1pPr>
            <a:lvl2pPr lvl="1" algn="l">
              <a:lnSpc>
                <a:spcPct val="100000"/>
              </a:lnSpc>
              <a:spcBef>
                <a:spcPts val="0"/>
              </a:spcBef>
              <a:spcAft>
                <a:spcPts val="0"/>
              </a:spcAft>
              <a:buClr>
                <a:schemeClr val="accent3"/>
              </a:buClr>
              <a:buSzPts val="1400"/>
              <a:buFont typeface="Quattrocento Sans"/>
              <a:buNone/>
              <a:defRPr/>
            </a:lvl2pPr>
            <a:lvl3pPr lvl="2" algn="l">
              <a:lnSpc>
                <a:spcPct val="100000"/>
              </a:lnSpc>
              <a:spcBef>
                <a:spcPts val="0"/>
              </a:spcBef>
              <a:spcAft>
                <a:spcPts val="0"/>
              </a:spcAft>
              <a:buClr>
                <a:schemeClr val="accent3"/>
              </a:buClr>
              <a:buSzPts val="1400"/>
              <a:buFont typeface="Quattrocento Sans"/>
              <a:buNone/>
              <a:defRPr/>
            </a:lvl3pPr>
            <a:lvl4pPr lvl="3" algn="l">
              <a:lnSpc>
                <a:spcPct val="100000"/>
              </a:lnSpc>
              <a:spcBef>
                <a:spcPts val="0"/>
              </a:spcBef>
              <a:spcAft>
                <a:spcPts val="0"/>
              </a:spcAft>
              <a:buClr>
                <a:schemeClr val="accent3"/>
              </a:buClr>
              <a:buSzPts val="1400"/>
              <a:buFont typeface="Quattrocento Sans"/>
              <a:buNone/>
              <a:defRPr/>
            </a:lvl4pPr>
            <a:lvl5pPr lvl="4" algn="l">
              <a:lnSpc>
                <a:spcPct val="100000"/>
              </a:lnSpc>
              <a:spcBef>
                <a:spcPts val="0"/>
              </a:spcBef>
              <a:spcAft>
                <a:spcPts val="0"/>
              </a:spcAft>
              <a:buClr>
                <a:schemeClr val="accent3"/>
              </a:buClr>
              <a:buSzPts val="1400"/>
              <a:buFont typeface="Quattrocento Sans"/>
              <a:buNone/>
              <a:defRPr/>
            </a:lvl5pPr>
            <a:lvl6pPr lvl="5" algn="l">
              <a:lnSpc>
                <a:spcPct val="100000"/>
              </a:lnSpc>
              <a:spcBef>
                <a:spcPts val="0"/>
              </a:spcBef>
              <a:spcAft>
                <a:spcPts val="0"/>
              </a:spcAft>
              <a:buClr>
                <a:schemeClr val="accent3"/>
              </a:buClr>
              <a:buSzPts val="1400"/>
              <a:buFont typeface="Quattrocento Sans"/>
              <a:buNone/>
              <a:defRPr/>
            </a:lvl6pPr>
            <a:lvl7pPr lvl="6" algn="l">
              <a:lnSpc>
                <a:spcPct val="100000"/>
              </a:lnSpc>
              <a:spcBef>
                <a:spcPts val="0"/>
              </a:spcBef>
              <a:spcAft>
                <a:spcPts val="0"/>
              </a:spcAft>
              <a:buClr>
                <a:schemeClr val="accent3"/>
              </a:buClr>
              <a:buSzPts val="1400"/>
              <a:buFont typeface="Quattrocento Sans"/>
              <a:buNone/>
              <a:defRPr/>
            </a:lvl7pPr>
            <a:lvl8pPr lvl="7" algn="l">
              <a:lnSpc>
                <a:spcPct val="100000"/>
              </a:lnSpc>
              <a:spcBef>
                <a:spcPts val="0"/>
              </a:spcBef>
              <a:spcAft>
                <a:spcPts val="0"/>
              </a:spcAft>
              <a:buClr>
                <a:schemeClr val="accent3"/>
              </a:buClr>
              <a:buSzPts val="1400"/>
              <a:buFont typeface="Quattrocento Sans"/>
              <a:buNone/>
              <a:defRPr/>
            </a:lvl8pPr>
            <a:lvl9pPr lvl="8" algn="l">
              <a:lnSpc>
                <a:spcPct val="100000"/>
              </a:lnSpc>
              <a:spcBef>
                <a:spcPts val="0"/>
              </a:spcBef>
              <a:spcAft>
                <a:spcPts val="0"/>
              </a:spcAft>
              <a:buClr>
                <a:schemeClr val="accent3"/>
              </a:buClr>
              <a:buSzPts val="1400"/>
              <a:buFont typeface="Quattrocento Sans"/>
              <a:buNone/>
              <a:defRPr/>
            </a:lvl9pPr>
          </a:lstStyle>
          <a:p/>
        </p:txBody>
      </p:sp>
      <p:sp>
        <p:nvSpPr>
          <p:cNvPr id="39" name="Google Shape;39;p27"/>
          <p:cNvSpPr txBox="1"/>
          <p:nvPr>
            <p:ph idx="1" type="body"/>
          </p:nvPr>
        </p:nvSpPr>
        <p:spPr>
          <a:xfrm>
            <a:off x="328699" y="889000"/>
            <a:ext cx="11482301" cy="5080000"/>
          </a:xfrm>
          <a:prstGeom prst="rect">
            <a:avLst/>
          </a:prstGeom>
          <a:noFill/>
          <a:ln>
            <a:noFill/>
          </a:ln>
        </p:spPr>
        <p:txBody>
          <a:bodyPr anchorCtr="0" anchor="t" bIns="60925" lIns="121875" spcFirstLastPara="1" rIns="121875" wrap="square" tIns="60925">
            <a:normAutofit/>
          </a:bodyPr>
          <a:lstStyle>
            <a:lvl1pPr indent="-406400" lvl="0" marL="457200" algn="l">
              <a:lnSpc>
                <a:spcPct val="100000"/>
              </a:lnSpc>
              <a:spcBef>
                <a:spcPts val="560"/>
              </a:spcBef>
              <a:spcAft>
                <a:spcPts val="0"/>
              </a:spcAft>
              <a:buClr>
                <a:schemeClr val="dk2"/>
              </a:buClr>
              <a:buSzPts val="2800"/>
              <a:buFont typeface="Tahoma"/>
              <a:buChar char="▪"/>
              <a:defRPr sz="2800">
                <a:solidFill>
                  <a:srgbClr val="3F3F3F"/>
                </a:solidFill>
              </a:defRPr>
            </a:lvl1pPr>
            <a:lvl2pPr indent="-381000" lvl="1" marL="914400" algn="l">
              <a:lnSpc>
                <a:spcPct val="100000"/>
              </a:lnSpc>
              <a:spcBef>
                <a:spcPts val="480"/>
              </a:spcBef>
              <a:spcAft>
                <a:spcPts val="0"/>
              </a:spcAft>
              <a:buClr>
                <a:schemeClr val="dk2"/>
              </a:buClr>
              <a:buSzPts val="2400"/>
              <a:buFont typeface="Tahoma"/>
              <a:buChar char="•"/>
              <a:defRPr sz="2400"/>
            </a:lvl2pPr>
            <a:lvl3pPr indent="-355600" lvl="2" marL="1371600" algn="l">
              <a:lnSpc>
                <a:spcPct val="100000"/>
              </a:lnSpc>
              <a:spcBef>
                <a:spcPts val="400"/>
              </a:spcBef>
              <a:spcAft>
                <a:spcPts val="0"/>
              </a:spcAft>
              <a:buClr>
                <a:schemeClr val="dk2"/>
              </a:buClr>
              <a:buSzPts val="2000"/>
              <a:buFont typeface="Tahoma"/>
              <a:buChar char="•"/>
              <a:defRPr sz="2000"/>
            </a:lvl3pPr>
            <a:lvl4pPr indent="-355600" lvl="3" marL="1828800" algn="l">
              <a:lnSpc>
                <a:spcPct val="100000"/>
              </a:lnSpc>
              <a:spcBef>
                <a:spcPts val="400"/>
              </a:spcBef>
              <a:spcAft>
                <a:spcPts val="0"/>
              </a:spcAft>
              <a:buClr>
                <a:schemeClr val="dk1"/>
              </a:buClr>
              <a:buSzPts val="2000"/>
              <a:buFont typeface="Tahoma"/>
              <a:buChar char="–"/>
              <a:defRPr sz="2000"/>
            </a:lvl4pPr>
            <a:lvl5pPr indent="-355600" lvl="4" marL="2286000" algn="l">
              <a:lnSpc>
                <a:spcPct val="100000"/>
              </a:lnSpc>
              <a:spcBef>
                <a:spcPts val="400"/>
              </a:spcBef>
              <a:spcAft>
                <a:spcPts val="0"/>
              </a:spcAft>
              <a:buClr>
                <a:schemeClr val="dk1"/>
              </a:buClr>
              <a:buSzPts val="2000"/>
              <a:buFont typeface="Tahoma"/>
              <a:buChar char="»"/>
              <a:defRPr sz="2000"/>
            </a:lvl5pPr>
            <a:lvl6pPr indent="-342900" lvl="5" marL="2743200" algn="l">
              <a:lnSpc>
                <a:spcPct val="100000"/>
              </a:lnSpc>
              <a:spcBef>
                <a:spcPts val="360"/>
              </a:spcBef>
              <a:spcAft>
                <a:spcPts val="0"/>
              </a:spcAft>
              <a:buClr>
                <a:schemeClr val="dk1"/>
              </a:buClr>
              <a:buSzPts val="1800"/>
              <a:buFont typeface="Quattrocento Sans"/>
              <a:buChar char="•"/>
              <a:defRPr/>
            </a:lvl6pPr>
            <a:lvl7pPr indent="-342900" lvl="6" marL="3200400" algn="l">
              <a:lnSpc>
                <a:spcPct val="100000"/>
              </a:lnSpc>
              <a:spcBef>
                <a:spcPts val="360"/>
              </a:spcBef>
              <a:spcAft>
                <a:spcPts val="0"/>
              </a:spcAft>
              <a:buClr>
                <a:schemeClr val="dk1"/>
              </a:buClr>
              <a:buSzPts val="1800"/>
              <a:buFont typeface="Quattrocento Sans"/>
              <a:buChar char="•"/>
              <a:defRPr/>
            </a:lvl7pPr>
            <a:lvl8pPr indent="-342900" lvl="7" marL="3657600" algn="l">
              <a:lnSpc>
                <a:spcPct val="100000"/>
              </a:lnSpc>
              <a:spcBef>
                <a:spcPts val="360"/>
              </a:spcBef>
              <a:spcAft>
                <a:spcPts val="0"/>
              </a:spcAft>
              <a:buClr>
                <a:schemeClr val="dk1"/>
              </a:buClr>
              <a:buSzPts val="1800"/>
              <a:buFont typeface="Quattrocento Sans"/>
              <a:buChar char="•"/>
              <a:defRPr/>
            </a:lvl8pPr>
            <a:lvl9pPr indent="-342900" lvl="8" marL="4114800" algn="l">
              <a:lnSpc>
                <a:spcPct val="100000"/>
              </a:lnSpc>
              <a:spcBef>
                <a:spcPts val="360"/>
              </a:spcBef>
              <a:spcAft>
                <a:spcPts val="0"/>
              </a:spcAft>
              <a:buClr>
                <a:schemeClr val="dk1"/>
              </a:buClr>
              <a:buSzPts val="1800"/>
              <a:buFont typeface="Quattrocento Sans"/>
              <a:buChar char="•"/>
              <a:defRPr/>
            </a:lvl9pPr>
          </a:lstStyle>
          <a:p/>
        </p:txBody>
      </p:sp>
      <p:sp>
        <p:nvSpPr>
          <p:cNvPr id="40" name="Google Shape;40;p27"/>
          <p:cNvSpPr txBox="1"/>
          <p:nvPr>
            <p:ph idx="10" type="dt"/>
          </p:nvPr>
        </p:nvSpPr>
        <p:spPr>
          <a:xfrm>
            <a:off x="609600" y="6356355"/>
            <a:ext cx="2844800" cy="366183"/>
          </a:xfrm>
          <a:prstGeom prst="rect">
            <a:avLst/>
          </a:prstGeom>
          <a:noFill/>
          <a:ln>
            <a:noFill/>
          </a:ln>
        </p:spPr>
        <p:txBody>
          <a:bodyPr anchorCtr="0" anchor="ctr" bIns="60925" lIns="121875" spcFirstLastPara="1" rIns="121875" wrap="square" tIns="60925">
            <a:noAutofit/>
          </a:bodyPr>
          <a:lstStyle>
            <a:lvl1pPr lvl="0"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9pPr>
          </a:lstStyle>
          <a:p/>
        </p:txBody>
      </p:sp>
      <p:sp>
        <p:nvSpPr>
          <p:cNvPr id="41" name="Google Shape;41;p27"/>
          <p:cNvSpPr txBox="1"/>
          <p:nvPr>
            <p:ph idx="11" type="ftr"/>
          </p:nvPr>
        </p:nvSpPr>
        <p:spPr>
          <a:xfrm>
            <a:off x="4165601" y="6356355"/>
            <a:ext cx="3860800" cy="366183"/>
          </a:xfrm>
          <a:prstGeom prst="rect">
            <a:avLst/>
          </a:prstGeom>
          <a:noFill/>
          <a:ln>
            <a:noFill/>
          </a:ln>
        </p:spPr>
        <p:txBody>
          <a:bodyPr anchorCtr="0" anchor="ctr" bIns="60925" lIns="121875" spcFirstLastPara="1" rIns="121875" wrap="square" tIns="60925">
            <a:noAutofit/>
          </a:bodyPr>
          <a:lstStyle>
            <a:lvl1pPr lvl="0" marR="0" rtl="0" algn="ctr">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1pPr>
            <a:lvl2pPr lvl="1"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2pPr>
            <a:lvl3pPr lvl="2"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3pPr>
            <a:lvl4pPr lvl="3"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4pPr>
            <a:lvl5pPr lvl="4"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5pPr>
            <a:lvl6pPr lvl="5"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6pPr>
            <a:lvl7pPr lvl="6"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7pPr>
            <a:lvl8pPr lvl="7"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8pPr>
            <a:lvl9pPr lvl="8" marR="0" rtl="0" algn="l">
              <a:lnSpc>
                <a:spcPct val="100000"/>
              </a:lnSpc>
              <a:spcBef>
                <a:spcPts val="0"/>
              </a:spcBef>
              <a:spcAft>
                <a:spcPts val="0"/>
              </a:spcAft>
              <a:buClr>
                <a:srgbClr val="000000"/>
              </a:buClr>
              <a:buSzPts val="1400"/>
              <a:buFont typeface="Helvetica Neue"/>
              <a:buNone/>
              <a:defRPr b="0" i="0" sz="1800" u="none" cap="none" strike="noStrike">
                <a:solidFill>
                  <a:srgbClr val="000000"/>
                </a:solidFill>
                <a:latin typeface="Helvetica Neue"/>
                <a:ea typeface="Helvetica Neue"/>
                <a:cs typeface="Helvetica Neue"/>
                <a:sym typeface="Helvetica Neue"/>
              </a:defRPr>
            </a:lvl9pPr>
          </a:lstStyle>
          <a:p/>
        </p:txBody>
      </p:sp>
      <p:sp>
        <p:nvSpPr>
          <p:cNvPr id="42" name="Google Shape;42;p27"/>
          <p:cNvSpPr txBox="1"/>
          <p:nvPr>
            <p:ph idx="12" type="sldNum"/>
          </p:nvPr>
        </p:nvSpPr>
        <p:spPr>
          <a:xfrm>
            <a:off x="8737603" y="6356355"/>
            <a:ext cx="2844800" cy="366183"/>
          </a:xfrm>
          <a:prstGeom prst="rect">
            <a:avLst/>
          </a:prstGeom>
          <a:noFill/>
          <a:ln>
            <a:noFill/>
          </a:ln>
        </p:spPr>
        <p:txBody>
          <a:bodyPr anchorCtr="0" anchor="ctr" bIns="60925" lIns="121875" spcFirstLastPara="1" rIns="121875" wrap="square" tIns="60925">
            <a:noAutofit/>
          </a:bodyPr>
          <a:lstStyle>
            <a:lvl1pPr indent="0" lvl="0"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1pPr>
            <a:lvl2pPr indent="0" lvl="1"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2pPr>
            <a:lvl3pPr indent="0" lvl="2"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3pPr>
            <a:lvl4pPr indent="0" lvl="3"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4pPr>
            <a:lvl5pPr indent="0" lvl="4"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5pPr>
            <a:lvl6pPr indent="0" lvl="5"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6pPr>
            <a:lvl7pPr indent="0" lvl="6"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7pPr>
            <a:lvl8pPr indent="0" lvl="7"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8pPr>
            <a:lvl9pPr indent="0" lvl="8" marL="0" marR="0" algn="r">
              <a:lnSpc>
                <a:spcPct val="100000"/>
              </a:lnSpc>
              <a:spcBef>
                <a:spcPts val="0"/>
              </a:spcBef>
              <a:spcAft>
                <a:spcPts val="0"/>
              </a:spcAft>
              <a:buClr>
                <a:srgbClr val="888888"/>
              </a:buClr>
              <a:buSzPts val="1600"/>
              <a:buFont typeface="Arial"/>
              <a:buNone/>
              <a:defRPr b="0" i="0" sz="16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cxnSp>
        <p:nvCxnSpPr>
          <p:cNvPr id="43" name="Google Shape;43;p27"/>
          <p:cNvCxnSpPr/>
          <p:nvPr/>
        </p:nvCxnSpPr>
        <p:spPr>
          <a:xfrm>
            <a:off x="328699" y="838200"/>
            <a:ext cx="11482301" cy="0"/>
          </a:xfrm>
          <a:prstGeom prst="straightConnector1">
            <a:avLst/>
          </a:prstGeom>
          <a:noFill/>
          <a:ln cap="flat" cmpd="sng" w="38100">
            <a:solidFill>
              <a:schemeClr val="dk2"/>
            </a:solidFill>
            <a:prstDash val="solid"/>
            <a:round/>
            <a:headEnd len="sm" w="sm" type="none"/>
            <a:tailEnd len="sm" w="sm" type="none"/>
          </a:ln>
        </p:spPr>
      </p:cxnSp>
    </p:spTree>
  </p:cSld>
  <p:clrMapOvr>
    <a:masterClrMapping/>
  </p:clrMapOvr>
  <p:transition spd="slow">
    <p:wipe dir="r"/>
  </p:transition>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 name="Shape 5"/>
        <p:cNvGrpSpPr/>
        <p:nvPr/>
      </p:nvGrpSpPr>
      <p:grpSpPr>
        <a:xfrm>
          <a:off x="0" y="0"/>
          <a:ext cx="0" cy="0"/>
          <a:chOff x="0" y="0"/>
          <a:chExt cx="0" cy="0"/>
        </a:xfrm>
      </p:grpSpPr>
      <p:sp>
        <p:nvSpPr>
          <p:cNvPr id="6" name="Google Shape;6;p19"/>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lvl1pPr lvl="0" marR="0" rtl="0" algn="l">
              <a:lnSpc>
                <a:spcPct val="100000"/>
              </a:lnSpc>
              <a:spcBef>
                <a:spcPts val="0"/>
              </a:spcBef>
              <a:spcAft>
                <a:spcPts val="0"/>
              </a:spcAft>
              <a:buClr>
                <a:schemeClr val="accent3"/>
              </a:buClr>
              <a:buSzPts val="3200"/>
              <a:buFont typeface="Tahoma"/>
              <a:buNone/>
              <a:defRPr b="0" i="0" sz="3200" u="none" cap="none" strike="noStrike">
                <a:solidFill>
                  <a:schemeClr val="accent3"/>
                </a:solidFill>
                <a:latin typeface="Tahoma"/>
                <a:ea typeface="Tahoma"/>
                <a:cs typeface="Tahoma"/>
                <a:sym typeface="Tahoma"/>
              </a:defRPr>
            </a:lvl1pPr>
            <a:lvl2pPr lvl="1"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2pPr>
            <a:lvl3pPr lvl="2"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3pPr>
            <a:lvl4pPr lvl="3"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4pPr>
            <a:lvl5pPr lvl="4"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5pPr>
            <a:lvl6pPr lvl="5"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6pPr>
            <a:lvl7pPr lvl="6"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7pPr>
            <a:lvl8pPr lvl="7"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8pPr>
            <a:lvl9pPr lvl="8" marR="0" rtl="0" algn="l">
              <a:lnSpc>
                <a:spcPct val="100000"/>
              </a:lnSpc>
              <a:spcBef>
                <a:spcPts val="0"/>
              </a:spcBef>
              <a:spcAft>
                <a:spcPts val="0"/>
              </a:spcAft>
              <a:buClr>
                <a:schemeClr val="accent3"/>
              </a:buClr>
              <a:buSzPts val="3200"/>
              <a:buFont typeface="Quattrocento Sans"/>
              <a:buNone/>
              <a:defRPr b="1" i="0" sz="3200" u="none" cap="none" strike="noStrike">
                <a:solidFill>
                  <a:schemeClr val="accent3"/>
                </a:solidFill>
                <a:latin typeface="Quattrocento Sans"/>
                <a:ea typeface="Quattrocento Sans"/>
                <a:cs typeface="Quattrocento Sans"/>
                <a:sym typeface="Quattrocento Sans"/>
              </a:defRPr>
            </a:lvl9pPr>
          </a:lstStyle>
          <a:p/>
        </p:txBody>
      </p:sp>
      <p:sp>
        <p:nvSpPr>
          <p:cNvPr id="7" name="Google Shape;7;p19"/>
          <p:cNvSpPr txBox="1"/>
          <p:nvPr>
            <p:ph idx="1" type="body"/>
          </p:nvPr>
        </p:nvSpPr>
        <p:spPr>
          <a:xfrm>
            <a:off x="6805083" y="2438400"/>
            <a:ext cx="4775201" cy="4419600"/>
          </a:xfrm>
          <a:prstGeom prst="rect">
            <a:avLst/>
          </a:prstGeom>
          <a:noFill/>
          <a:ln>
            <a:noFill/>
          </a:ln>
        </p:spPr>
        <p:txBody>
          <a:bodyPr anchorCtr="0" anchor="t" bIns="45700" lIns="45700" spcFirstLastPara="1" rIns="45700" wrap="square" tIns="45700">
            <a:normAutofit/>
          </a:bodyPr>
          <a:lstStyle>
            <a:lvl1pPr indent="-381000" lvl="0" marL="4572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1pPr>
            <a:lvl2pPr indent="-381000" lvl="1" marL="9144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2pPr>
            <a:lvl3pPr indent="-381000" lvl="2" marL="13716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3pPr>
            <a:lvl4pPr indent="-381000" lvl="3" marL="18288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4pPr>
            <a:lvl5pPr indent="-381000" lvl="4" marL="2286000" marR="0" rtl="0" algn="l">
              <a:lnSpc>
                <a:spcPct val="100000"/>
              </a:lnSpc>
              <a:spcBef>
                <a:spcPts val="500"/>
              </a:spcBef>
              <a:spcAft>
                <a:spcPts val="0"/>
              </a:spcAft>
              <a:buClr>
                <a:schemeClr val="accent4"/>
              </a:buClr>
              <a:buSzPts val="2400"/>
              <a:buFont typeface="Tahoma"/>
              <a:buChar char="»"/>
              <a:defRPr b="0" i="0" sz="2400" u="none" cap="none" strike="noStrike">
                <a:solidFill>
                  <a:srgbClr val="007A62"/>
                </a:solidFill>
                <a:latin typeface="Tahoma"/>
                <a:ea typeface="Tahoma"/>
                <a:cs typeface="Tahoma"/>
                <a:sym typeface="Tahoma"/>
              </a:defRPr>
            </a:lvl5pPr>
            <a:lvl6pPr indent="-381000" lvl="5" marL="27432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6pPr>
            <a:lvl7pPr indent="-381000" lvl="6" marL="32004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7pPr>
            <a:lvl8pPr indent="-381000" lvl="7" marL="36576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8pPr>
            <a:lvl9pPr indent="-381000" lvl="8" marL="4114800" marR="0" rtl="0" algn="l">
              <a:lnSpc>
                <a:spcPct val="100000"/>
              </a:lnSpc>
              <a:spcBef>
                <a:spcPts val="500"/>
              </a:spcBef>
              <a:spcAft>
                <a:spcPts val="0"/>
              </a:spcAft>
              <a:buClr>
                <a:schemeClr val="accent4"/>
              </a:buClr>
              <a:buSzPts val="2400"/>
              <a:buFont typeface="Quattrocento Sans"/>
              <a:buChar char="•"/>
              <a:defRPr b="0" i="0" sz="2400" u="none" cap="none" strike="noStrike">
                <a:solidFill>
                  <a:srgbClr val="007A62"/>
                </a:solidFill>
                <a:latin typeface="Quattrocento Sans"/>
                <a:ea typeface="Quattrocento Sans"/>
                <a:cs typeface="Quattrocento Sans"/>
                <a:sym typeface="Quattrocento Sans"/>
              </a:defRPr>
            </a:lvl9pPr>
          </a:lstStyle>
          <a:p/>
        </p:txBody>
      </p:sp>
      <p:sp>
        <p:nvSpPr>
          <p:cNvPr id="8" name="Google Shape;8;p19"/>
          <p:cNvSpPr txBox="1"/>
          <p:nvPr>
            <p:ph idx="12" type="sldNum"/>
          </p:nvPr>
        </p:nvSpPr>
        <p:spPr>
          <a:xfrm>
            <a:off x="11308748" y="6407339"/>
            <a:ext cx="273654" cy="264253"/>
          </a:xfrm>
          <a:prstGeom prst="rect">
            <a:avLst/>
          </a:prstGeom>
          <a:noFill/>
          <a:ln>
            <a:noFill/>
          </a:ln>
        </p:spPr>
        <p:txBody>
          <a:bodyPr anchorCtr="0" anchor="ctr" bIns="45700" lIns="45700" spcFirstLastPara="1" rIns="45700" wrap="square" tIns="45700">
            <a:spAutoFit/>
          </a:bodyPr>
          <a:lstStyle>
            <a:lvl1pPr indent="0" lvl="0"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888888"/>
              </a:buClr>
              <a:buSzPts val="1200"/>
              <a:buFont typeface="Arial"/>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4.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 Id="rId3" Type="http://schemas.openxmlformats.org/officeDocument/2006/relationships/image" Target="../media/image7.jpg"/><Relationship Id="rId4" Type="http://schemas.openxmlformats.org/officeDocument/2006/relationships/image" Target="../media/image10.jpg"/><Relationship Id="rId5" Type="http://schemas.openxmlformats.org/officeDocument/2006/relationships/image" Target="../media/image11.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4.jp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7.xml"/><Relationship Id="rId3" Type="http://schemas.openxmlformats.org/officeDocument/2006/relationships/image" Target="../media/image9.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8.xml"/><Relationship Id="rId3"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4.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1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7" name="Shape 47"/>
        <p:cNvGrpSpPr/>
        <p:nvPr/>
      </p:nvGrpSpPr>
      <p:grpSpPr>
        <a:xfrm>
          <a:off x="0" y="0"/>
          <a:ext cx="0" cy="0"/>
          <a:chOff x="0" y="0"/>
          <a:chExt cx="0" cy="0"/>
        </a:xfrm>
      </p:grpSpPr>
      <p:sp>
        <p:nvSpPr>
          <p:cNvPr id="48" name="Google Shape;48;p1"/>
          <p:cNvSpPr txBox="1"/>
          <p:nvPr>
            <p:ph idx="4294967295" type="ctrTitle"/>
          </p:nvPr>
        </p:nvSpPr>
        <p:spPr>
          <a:xfrm>
            <a:off x="263525" y="1628775"/>
            <a:ext cx="11297920" cy="1419225"/>
          </a:xfrm>
          <a:prstGeom prst="rect">
            <a:avLst/>
          </a:prstGeom>
          <a:noFill/>
          <a:ln>
            <a:noFill/>
          </a:ln>
        </p:spPr>
        <p:txBody>
          <a:bodyPr anchorCtr="0" anchor="ctr" bIns="45700" lIns="45700" spcFirstLastPara="1" rIns="45700" wrap="square" tIns="45700">
            <a:noAutofit/>
          </a:bodyPr>
          <a:lstStyle/>
          <a:p>
            <a:pPr indent="0" lvl="0" marL="0" marR="0" rtl="0" algn="l">
              <a:lnSpc>
                <a:spcPct val="115000"/>
              </a:lnSpc>
              <a:spcBef>
                <a:spcPts val="0"/>
              </a:spcBef>
              <a:spcAft>
                <a:spcPts val="0"/>
              </a:spcAft>
              <a:buClr>
                <a:srgbClr val="285D23"/>
              </a:buClr>
              <a:buSzPts val="2800"/>
              <a:buFont typeface="Tahoma"/>
              <a:buNone/>
            </a:pPr>
            <a:r>
              <a:rPr b="1" i="0" lang="en-US" sz="2800" u="none" cap="none" strike="noStrike">
                <a:solidFill>
                  <a:srgbClr val="285D23"/>
                </a:solidFill>
                <a:latin typeface="Tahoma"/>
                <a:ea typeface="Tahoma"/>
                <a:cs typeface="Tahoma"/>
                <a:sym typeface="Tahoma"/>
              </a:rPr>
              <a:t>Bài 8 - Phần 1</a:t>
            </a:r>
            <a:br>
              <a:rPr b="1" i="0" lang="en-US" sz="2800" u="none" cap="none" strike="noStrike">
                <a:solidFill>
                  <a:srgbClr val="285D23"/>
                </a:solidFill>
                <a:latin typeface="Tahoma"/>
                <a:ea typeface="Tahoma"/>
                <a:cs typeface="Tahoma"/>
                <a:sym typeface="Tahoma"/>
              </a:rPr>
            </a:br>
            <a:r>
              <a:rPr b="1" i="0" lang="en-US" sz="3400" u="none" cap="none" strike="noStrike">
                <a:solidFill>
                  <a:srgbClr val="285D23"/>
                </a:solidFill>
                <a:latin typeface="Tahoma"/>
                <a:ea typeface="Tahoma"/>
                <a:cs typeface="Tahoma"/>
                <a:sym typeface="Tahoma"/>
              </a:rPr>
              <a:t> JavaScript tools </a:t>
            </a:r>
            <a:endParaRPr b="1" i="0" sz="3400" u="none" cap="none" strike="noStrike">
              <a:solidFill>
                <a:schemeClr val="accent3"/>
              </a:solidFill>
              <a:latin typeface="Tahoma"/>
              <a:ea typeface="Tahoma"/>
              <a:cs typeface="Tahoma"/>
              <a:sym typeface="Tahoma"/>
            </a:endParaRPr>
          </a:p>
        </p:txBody>
      </p:sp>
      <p:pic>
        <p:nvPicPr>
          <p:cNvPr descr="Picture 1" id="49" name="Google Shape;49;p1"/>
          <p:cNvPicPr preferRelativeResize="0"/>
          <p:nvPr/>
        </p:nvPicPr>
        <p:blipFill rotWithShape="1">
          <a:blip r:embed="rId3">
            <a:alphaModFix/>
          </a:blip>
          <a:srcRect b="0" l="0" r="0" t="0"/>
          <a:stretch/>
        </p:blipFill>
        <p:spPr>
          <a:xfrm>
            <a:off x="381000" y="390418"/>
            <a:ext cx="2286000" cy="1000023"/>
          </a:xfrm>
          <a:prstGeom prst="rect">
            <a:avLst/>
          </a:prstGeom>
          <a:noFill/>
          <a:ln>
            <a:noFill/>
          </a:ln>
        </p:spPr>
      </p:pic>
      <p:sp>
        <p:nvSpPr>
          <p:cNvPr id="50" name="Google Shape;50;p1"/>
          <p:cNvSpPr txBox="1"/>
          <p:nvPr/>
        </p:nvSpPr>
        <p:spPr>
          <a:xfrm>
            <a:off x="4079875" y="6013450"/>
            <a:ext cx="11297920" cy="922655"/>
          </a:xfrm>
          <a:prstGeom prst="rect">
            <a:avLst/>
          </a:prstGeom>
          <a:noFill/>
          <a:ln>
            <a:noFill/>
          </a:ln>
        </p:spPr>
        <p:txBody>
          <a:bodyPr anchorCtr="0" anchor="ctr" bIns="45700" lIns="45700" spcFirstLastPara="1" rIns="45700" wrap="square" tIns="45700">
            <a:noAutofit/>
          </a:bodyPr>
          <a:lstStyle/>
          <a:p>
            <a:pPr indent="0" lvl="0" marL="0" marR="0" rtl="0" algn="l">
              <a:lnSpc>
                <a:spcPct val="115000"/>
              </a:lnSpc>
              <a:spcBef>
                <a:spcPts val="0"/>
              </a:spcBef>
              <a:spcAft>
                <a:spcPts val="0"/>
              </a:spcAft>
              <a:buClr>
                <a:schemeClr val="accent3"/>
              </a:buClr>
              <a:buSzPts val="1800"/>
              <a:buFont typeface="Tahoma"/>
              <a:buNone/>
            </a:pPr>
            <a:r>
              <a:rPr b="1" i="0" lang="en-US" sz="1800" u="none" cap="none" strike="noStrike">
                <a:solidFill>
                  <a:schemeClr val="accent3"/>
                </a:solidFill>
                <a:latin typeface="Tahoma"/>
                <a:ea typeface="Tahoma"/>
                <a:cs typeface="Tahoma"/>
                <a:sym typeface="Tahoma"/>
              </a:rPr>
              <a:t>Bài 8: JavaScript Tooling &amp; Deploying</a:t>
            </a:r>
            <a:endParaRPr b="1" i="0" sz="1800" u="none" cap="none" strike="noStrike">
              <a:solidFill>
                <a:schemeClr val="accent3"/>
              </a:solidFill>
              <a:latin typeface="Tahoma"/>
              <a:ea typeface="Tahoma"/>
              <a:cs typeface="Tahoma"/>
              <a:sym typeface="Tahom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0"/>
          <p:cNvSpPr/>
          <p:nvPr/>
        </p:nvSpPr>
        <p:spPr>
          <a:xfrm>
            <a:off x="407034" y="217424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17" name="Google Shape;117;p10"/>
          <p:cNvSpPr txBox="1"/>
          <p:nvPr>
            <p:ph type="title"/>
          </p:nvPr>
        </p:nvSpPr>
        <p:spPr>
          <a:xfrm>
            <a:off x="609600" y="2362200"/>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Thảo Luận</a:t>
            </a:r>
            <a:endParaRPr/>
          </a:p>
        </p:txBody>
      </p:sp>
      <p:pic>
        <p:nvPicPr>
          <p:cNvPr descr="Picture 3" id="118" name="Google Shape;118;p10"/>
          <p:cNvPicPr preferRelativeResize="0"/>
          <p:nvPr/>
        </p:nvPicPr>
        <p:blipFill rotWithShape="1">
          <a:blip r:embed="rId3">
            <a:alphaModFix/>
          </a:blip>
          <a:srcRect b="0" l="0" r="0" t="0"/>
          <a:stretch/>
        </p:blipFill>
        <p:spPr>
          <a:xfrm>
            <a:off x="7772400" y="3302000"/>
            <a:ext cx="3556000" cy="35560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2" name="Shape 122"/>
        <p:cNvGrpSpPr/>
        <p:nvPr/>
      </p:nvGrpSpPr>
      <p:grpSpPr>
        <a:xfrm>
          <a:off x="0" y="0"/>
          <a:ext cx="0" cy="0"/>
          <a:chOff x="0" y="0"/>
          <a:chExt cx="0" cy="0"/>
        </a:xfrm>
      </p:grpSpPr>
      <p:sp>
        <p:nvSpPr>
          <p:cNvPr id="123" name="Google Shape;123;p11"/>
          <p:cNvSpPr/>
          <p:nvPr/>
        </p:nvSpPr>
        <p:spPr>
          <a:xfrm>
            <a:off x="262889" y="13843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24" name="Google Shape;124;p11"/>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Thảo Luận 1:   </a:t>
            </a:r>
            <a:endParaRPr b="0" i="0" sz="3200" u="none" cap="none" strike="noStrike">
              <a:solidFill>
                <a:srgbClr val="285D23"/>
              </a:solidFill>
              <a:latin typeface="Tahoma"/>
              <a:ea typeface="Tahoma"/>
              <a:cs typeface="Tahoma"/>
              <a:sym typeface="Tahoma"/>
            </a:endParaRPr>
          </a:p>
        </p:txBody>
      </p:sp>
      <p:sp>
        <p:nvSpPr>
          <p:cNvPr id="125" name="Google Shape;125;p11"/>
          <p:cNvSpPr txBox="1"/>
          <p:nvPr/>
        </p:nvSpPr>
        <p:spPr>
          <a:xfrm>
            <a:off x="655318" y="1412876"/>
            <a:ext cx="10881300" cy="2462700"/>
          </a:xfrm>
          <a:prstGeom prst="rect">
            <a:avLst/>
          </a:prstGeom>
          <a:noFill/>
          <a:ln>
            <a:noFill/>
          </a:ln>
        </p:spPr>
        <p:txBody>
          <a:bodyPr anchorCtr="0" anchor="t" bIns="45700" lIns="45700" spcFirstLastPara="1" rIns="45700" wrap="square" tIns="45700">
            <a:spAutoFit/>
          </a:bodyPr>
          <a:lstStyle/>
          <a:p>
            <a:pPr indent="0" lvl="0" marL="0" marR="0" rtl="0" algn="just">
              <a:lnSpc>
                <a:spcPct val="150000"/>
              </a:lnSpc>
              <a:spcBef>
                <a:spcPts val="0"/>
              </a:spcBef>
              <a:spcAft>
                <a:spcPts val="0"/>
              </a:spcAft>
              <a:buClr>
                <a:srgbClr val="005241"/>
              </a:buClr>
              <a:buSzPts val="3200"/>
              <a:buFont typeface="Quattrocento Sans"/>
              <a:buNone/>
            </a:pPr>
            <a:r>
              <a:rPr i="0" lang="en-US" sz="2800" u="none" cap="none" strike="noStrike">
                <a:solidFill>
                  <a:srgbClr val="005241"/>
                </a:solidFill>
                <a:latin typeface="Tahoma"/>
                <a:ea typeface="Tahoma"/>
                <a:cs typeface="Tahoma"/>
                <a:sym typeface="Tahoma"/>
              </a:rPr>
              <a:t>Khi bắt đầu một dự án JavaScript, theo bạn nên lựa chọn công cụ phát triển nào là ưu tiên (npm, ESLint, Webpack, …)? Vì sao? Liệu có tình huống nào bạn thấy dùng thẳng Vite/Parcel sẽ hợp lý hơn Webpack không?</a:t>
            </a:r>
            <a:endParaRPr i="0" sz="2800" u="none" cap="none" strike="noStrike">
              <a:solidFill>
                <a:srgbClr val="000000"/>
              </a:solidFill>
              <a:latin typeface="Tahoma"/>
              <a:ea typeface="Tahoma"/>
              <a:cs typeface="Tahoma"/>
              <a:sym typeface="Tahoma"/>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2"/>
          <p:cNvSpPr/>
          <p:nvPr/>
        </p:nvSpPr>
        <p:spPr>
          <a:xfrm>
            <a:off x="262889" y="13843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131" name="Google Shape;131;p12"/>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Thảo Luận 2:   </a:t>
            </a:r>
            <a:endParaRPr b="0" i="0" sz="3200" u="none" cap="none" strike="noStrike">
              <a:solidFill>
                <a:srgbClr val="285D23"/>
              </a:solidFill>
              <a:latin typeface="Tahoma"/>
              <a:ea typeface="Tahoma"/>
              <a:cs typeface="Tahoma"/>
              <a:sym typeface="Tahoma"/>
            </a:endParaRPr>
          </a:p>
        </p:txBody>
      </p:sp>
      <p:sp>
        <p:nvSpPr>
          <p:cNvPr id="132" name="Google Shape;132;p12"/>
          <p:cNvSpPr txBox="1"/>
          <p:nvPr/>
        </p:nvSpPr>
        <p:spPr>
          <a:xfrm>
            <a:off x="655318" y="1447801"/>
            <a:ext cx="10881300" cy="2462700"/>
          </a:xfrm>
          <a:prstGeom prst="rect">
            <a:avLst/>
          </a:prstGeom>
          <a:noFill/>
          <a:ln>
            <a:noFill/>
          </a:ln>
        </p:spPr>
        <p:txBody>
          <a:bodyPr anchorCtr="0" anchor="t" bIns="45700" lIns="45700" spcFirstLastPara="1" rIns="45700" wrap="square" tIns="45700">
            <a:spAutoFit/>
          </a:bodyPr>
          <a:lstStyle/>
          <a:p>
            <a:pPr indent="0" lvl="0" marL="0" marR="0" rtl="0" algn="just">
              <a:lnSpc>
                <a:spcPct val="150000"/>
              </a:lnSpc>
              <a:spcBef>
                <a:spcPts val="0"/>
              </a:spcBef>
              <a:spcAft>
                <a:spcPts val="0"/>
              </a:spcAft>
              <a:buClr>
                <a:srgbClr val="005241"/>
              </a:buClr>
              <a:buSzPts val="2400"/>
              <a:buFont typeface="Quattrocento Sans"/>
              <a:buNone/>
            </a:pPr>
            <a:r>
              <a:rPr i="0" lang="en-US" sz="2800" u="none" cap="none" strike="noStrike">
                <a:solidFill>
                  <a:srgbClr val="005241"/>
                </a:solidFill>
                <a:latin typeface="Tahoma"/>
                <a:ea typeface="Tahoma"/>
                <a:cs typeface="Tahoma"/>
                <a:sym typeface="Tahoma"/>
              </a:rPr>
              <a:t>Đối với một dự án lớn, việc đóng gói bằng Webpack và tối ưu hóa (tree-shaking, code splitting, cache, minify) ảnh hưởng như thế nào đến hiệu năng ứng dụng và trải nghiệm người dùng? Theo bạn, đâu là yếu tố quan trọng nhất khi tối ưu hóa?</a:t>
            </a:r>
            <a:endParaRPr i="0" sz="2800" u="none" cap="none" strike="noStrike">
              <a:solidFill>
                <a:srgbClr val="000000"/>
              </a:solidFill>
              <a:latin typeface="Tahoma"/>
              <a:ea typeface="Tahoma"/>
              <a:cs typeface="Tahoma"/>
              <a:sym typeface="Tahoma"/>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7" name="Shape 137"/>
        <p:cNvGrpSpPr/>
        <p:nvPr/>
      </p:nvGrpSpPr>
      <p:grpSpPr>
        <a:xfrm>
          <a:off x="0" y="0"/>
          <a:ext cx="0" cy="0"/>
          <a:chOff x="0" y="0"/>
          <a:chExt cx="0" cy="0"/>
        </a:xfrm>
      </p:grpSpPr>
      <p:pic>
        <p:nvPicPr>
          <p:cNvPr descr="http://www.onlinecontinuingeducationhelp.com/images/dreamstime_18827411.jpg" id="138" name="Google Shape;138;p13"/>
          <p:cNvPicPr preferRelativeResize="0"/>
          <p:nvPr/>
        </p:nvPicPr>
        <p:blipFill rotWithShape="1">
          <a:blip r:embed="rId3">
            <a:alphaModFix/>
          </a:blip>
          <a:srcRect b="0" l="0" r="0" t="0"/>
          <a:stretch/>
        </p:blipFill>
        <p:spPr>
          <a:xfrm>
            <a:off x="5018049" y="3068177"/>
            <a:ext cx="5649950" cy="3789823"/>
          </a:xfrm>
          <a:prstGeom prst="rect">
            <a:avLst/>
          </a:prstGeom>
          <a:noFill/>
          <a:ln>
            <a:noFill/>
          </a:ln>
        </p:spPr>
      </p:pic>
      <p:sp>
        <p:nvSpPr>
          <p:cNvPr id="139" name="Google Shape;139;p13"/>
          <p:cNvSpPr/>
          <p:nvPr/>
        </p:nvSpPr>
        <p:spPr>
          <a:xfrm>
            <a:off x="1524000" y="1066800"/>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40" name="Google Shape;140;p13"/>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141" name="Google Shape;141;p13"/>
          <p:cNvSpPr txBox="1"/>
          <p:nvPr>
            <p:ph type="title"/>
          </p:nvPr>
        </p:nvSpPr>
        <p:spPr>
          <a:xfrm>
            <a:off x="1815662" y="1447800"/>
            <a:ext cx="6718738" cy="7874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Chuyên đề</a:t>
            </a:r>
            <a:endParaRPr sz="4400" cap="small">
              <a:latin typeface="Tahoma"/>
              <a:ea typeface="Tahoma"/>
              <a:cs typeface="Tahoma"/>
              <a:sym typeface="Tahoma"/>
            </a:endParaRPr>
          </a:p>
        </p:txBody>
      </p:sp>
      <p:sp>
        <p:nvSpPr>
          <p:cNvPr id="142" name="Google Shape;142;p13"/>
          <p:cNvSpPr txBox="1"/>
          <p:nvPr>
            <p:ph idx="1" type="body"/>
          </p:nvPr>
        </p:nvSpPr>
        <p:spPr>
          <a:xfrm>
            <a:off x="1770524" y="2971800"/>
            <a:ext cx="4554076" cy="2997199"/>
          </a:xfrm>
          <a:prstGeom prst="rect">
            <a:avLst/>
          </a:prstGeom>
          <a:noFill/>
          <a:ln>
            <a:noFill/>
          </a:ln>
        </p:spPr>
        <p:txBody>
          <a:bodyPr anchorCtr="0" anchor="t" bIns="45700" lIns="45700" spcFirstLastPara="1" rIns="45700" wrap="square" tIns="45700">
            <a:normAutofit/>
          </a:bodyPr>
          <a:lstStyle/>
          <a:p>
            <a:pPr indent="-342900" lvl="0" marL="342900" rtl="0" algn="l">
              <a:lnSpc>
                <a:spcPct val="100000"/>
              </a:lnSpc>
              <a:spcBef>
                <a:spcPts val="0"/>
              </a:spcBef>
              <a:spcAft>
                <a:spcPts val="0"/>
              </a:spcAft>
              <a:buSzPts val="3000"/>
              <a:buFont typeface="Noto Sans Symbols"/>
              <a:buChar char="▪"/>
            </a:pPr>
            <a:r>
              <a:rPr b="0" lang="en-US" sz="3000">
                <a:latin typeface="Tahoma"/>
                <a:ea typeface="Tahoma"/>
                <a:cs typeface="Tahoma"/>
                <a:sym typeface="Tahoma"/>
              </a:rPr>
              <a:t>Phân nhóm</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Bốc thăm chuyên đề</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Thảo luận</a:t>
            </a:r>
            <a:endParaRPr b="0" sz="3000">
              <a:latin typeface="Tahoma"/>
              <a:ea typeface="Tahoma"/>
              <a:cs typeface="Tahoma"/>
              <a:sym typeface="Tahoma"/>
            </a:endParaRPr>
          </a:p>
          <a:p>
            <a:pPr indent="-342900" lvl="0" marL="342900" rtl="0" algn="l">
              <a:lnSpc>
                <a:spcPct val="100000"/>
              </a:lnSpc>
              <a:spcBef>
                <a:spcPts val="500"/>
              </a:spcBef>
              <a:spcAft>
                <a:spcPts val="0"/>
              </a:spcAft>
              <a:buSzPts val="3000"/>
              <a:buFont typeface="Noto Sans Symbols"/>
              <a:buChar char="▪"/>
            </a:pPr>
            <a:r>
              <a:rPr b="0" lang="en-US" sz="3000">
                <a:latin typeface="Tahoma"/>
                <a:ea typeface="Tahoma"/>
                <a:cs typeface="Tahoma"/>
                <a:sym typeface="Tahoma"/>
              </a:rPr>
              <a:t>Trình bày</a:t>
            </a:r>
            <a:endParaRPr b="0" sz="3000">
              <a:latin typeface="Tahoma"/>
              <a:ea typeface="Tahoma"/>
              <a:cs typeface="Tahoma"/>
              <a:sym typeface="Tahoma"/>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grpSp>
        <p:nvGrpSpPr>
          <p:cNvPr id="148" name="Google Shape;148;p14"/>
          <p:cNvGrpSpPr/>
          <p:nvPr/>
        </p:nvGrpSpPr>
        <p:grpSpPr>
          <a:xfrm>
            <a:off x="5486400" y="1066800"/>
            <a:ext cx="5181600" cy="5791200"/>
            <a:chOff x="2057400" y="1367692"/>
            <a:chExt cx="4713619" cy="5461000"/>
          </a:xfrm>
        </p:grpSpPr>
        <p:pic>
          <p:nvPicPr>
            <p:cNvPr descr="C:\Users\powerpoint.vn\Downloads\gd_d469b81f6980.jpg" id="149" name="Google Shape;149;p14"/>
            <p:cNvPicPr preferRelativeResize="0"/>
            <p:nvPr/>
          </p:nvPicPr>
          <p:blipFill rotWithShape="1">
            <a:blip r:embed="rId3">
              <a:alphaModFix/>
            </a:blip>
            <a:srcRect b="0" l="0" r="0" t="0"/>
            <a:stretch/>
          </p:blipFill>
          <p:spPr>
            <a:xfrm>
              <a:off x="2057400" y="1367692"/>
              <a:ext cx="4713619" cy="5461000"/>
            </a:xfrm>
            <a:prstGeom prst="rect">
              <a:avLst/>
            </a:prstGeom>
            <a:noFill/>
            <a:ln>
              <a:noFill/>
            </a:ln>
          </p:spPr>
        </p:pic>
        <p:sp>
          <p:nvSpPr>
            <p:cNvPr id="150" name="Google Shape;150;p14"/>
            <p:cNvSpPr/>
            <p:nvPr/>
          </p:nvSpPr>
          <p:spPr>
            <a:xfrm rot="318926">
              <a:off x="2540248" y="2370718"/>
              <a:ext cx="1486870" cy="376043"/>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2000"/>
                <a:buFont typeface="Quattrocento Sans"/>
                <a:buNone/>
              </a:pPr>
              <a:r>
                <a:rPr b="1" i="0" lang="en-US" sz="2000" u="none" cap="none" strike="noStrike">
                  <a:solidFill>
                    <a:srgbClr val="000000"/>
                  </a:solidFill>
                  <a:latin typeface="Quattrocento Sans"/>
                  <a:ea typeface="Quattrocento Sans"/>
                  <a:cs typeface="Quattrocento Sans"/>
                  <a:sym typeface="Quattrocento Sans"/>
                </a:rPr>
                <a:t>Chuyên đề 1</a:t>
              </a:r>
              <a:endParaRPr b="0" i="0" sz="2000" u="none" cap="none" strike="noStrike">
                <a:solidFill>
                  <a:srgbClr val="000000"/>
                </a:solidFill>
                <a:latin typeface="Helvetica Neue"/>
                <a:ea typeface="Helvetica Neue"/>
                <a:cs typeface="Helvetica Neue"/>
                <a:sym typeface="Helvetica Neue"/>
              </a:endParaRPr>
            </a:p>
          </p:txBody>
        </p:sp>
        <p:sp>
          <p:nvSpPr>
            <p:cNvPr id="151" name="Google Shape;151;p14"/>
            <p:cNvSpPr/>
            <p:nvPr/>
          </p:nvSpPr>
          <p:spPr>
            <a:xfrm>
              <a:off x="2767399" y="3273701"/>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2</a:t>
              </a:r>
              <a:endParaRPr b="0" i="0" sz="1800" u="none" cap="none" strike="noStrike">
                <a:solidFill>
                  <a:srgbClr val="000000"/>
                </a:solidFill>
                <a:latin typeface="Helvetica Neue"/>
                <a:ea typeface="Helvetica Neue"/>
                <a:cs typeface="Helvetica Neue"/>
                <a:sym typeface="Helvetica Neue"/>
              </a:endParaRPr>
            </a:p>
          </p:txBody>
        </p:sp>
        <p:sp>
          <p:nvSpPr>
            <p:cNvPr id="152" name="Google Shape;152;p14"/>
            <p:cNvSpPr/>
            <p:nvPr/>
          </p:nvSpPr>
          <p:spPr>
            <a:xfrm rot="-463181">
              <a:off x="4306550" y="1951452"/>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3</a:t>
              </a:r>
              <a:endParaRPr b="0" i="0" sz="1800" u="none" cap="none" strike="noStrike">
                <a:solidFill>
                  <a:srgbClr val="000000"/>
                </a:solidFill>
                <a:latin typeface="Helvetica Neue"/>
                <a:ea typeface="Helvetica Neue"/>
                <a:cs typeface="Helvetica Neue"/>
                <a:sym typeface="Helvetica Neue"/>
              </a:endParaRPr>
            </a:p>
          </p:txBody>
        </p:sp>
        <p:sp>
          <p:nvSpPr>
            <p:cNvPr id="153" name="Google Shape;153;p14"/>
            <p:cNvSpPr/>
            <p:nvPr/>
          </p:nvSpPr>
          <p:spPr>
            <a:xfrm rot="193715">
              <a:off x="4276070" y="2902279"/>
              <a:ext cx="1398489" cy="347300"/>
            </a:xfrm>
            <a:prstGeom prst="rect">
              <a:avLst/>
            </a:prstGeom>
            <a:noFill/>
            <a:ln>
              <a:noFill/>
            </a:ln>
          </p:spPr>
          <p:txBody>
            <a:bodyPr anchorCtr="0" anchor="t" bIns="45700" lIns="91425" spcFirstLastPara="1" rIns="91425" wrap="square" tIns="45700">
              <a:spAutoFit/>
            </a:bodyPr>
            <a:lstStyle/>
            <a:p>
              <a:pPr indent="0" lvl="0" marL="0" marR="0" rtl="0" algn="l">
                <a:lnSpc>
                  <a:spcPct val="100000"/>
                </a:lnSpc>
                <a:spcBef>
                  <a:spcPts val="0"/>
                </a:spcBef>
                <a:spcAft>
                  <a:spcPts val="0"/>
                </a:spcAft>
                <a:buClr>
                  <a:srgbClr val="000000"/>
                </a:buClr>
                <a:buSzPts val="1800"/>
                <a:buFont typeface="Quattrocento Sans"/>
                <a:buNone/>
              </a:pPr>
              <a:r>
                <a:rPr b="1" i="0" lang="en-US" sz="1800" u="none" cap="none" strike="noStrike">
                  <a:solidFill>
                    <a:srgbClr val="000000"/>
                  </a:solidFill>
                  <a:latin typeface="Quattrocento Sans"/>
                  <a:ea typeface="Quattrocento Sans"/>
                  <a:cs typeface="Quattrocento Sans"/>
                  <a:sym typeface="Quattrocento Sans"/>
                </a:rPr>
                <a:t>Chuyên đề 4</a:t>
              </a:r>
              <a:endParaRPr b="0" i="0" sz="1800" u="none" cap="none" strike="noStrike">
                <a:solidFill>
                  <a:srgbClr val="000000"/>
                </a:solidFill>
                <a:latin typeface="Helvetica Neue"/>
                <a:ea typeface="Helvetica Neue"/>
                <a:cs typeface="Helvetica Neue"/>
                <a:sym typeface="Helvetica Neue"/>
              </a:endParaRPr>
            </a:p>
          </p:txBody>
        </p:sp>
      </p:grpSp>
      <p:sp>
        <p:nvSpPr>
          <p:cNvPr id="154" name="Google Shape;154;p14"/>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Autofit/>
          </a:bodyPr>
          <a:lstStyle/>
          <a:p>
            <a:pPr indent="0" lvl="0" marL="0" rtl="0" algn="l">
              <a:lnSpc>
                <a:spcPct val="100000"/>
              </a:lnSpc>
              <a:spcBef>
                <a:spcPts val="0"/>
              </a:spcBef>
              <a:spcAft>
                <a:spcPts val="0"/>
              </a:spcAft>
              <a:buClr>
                <a:schemeClr val="accent3"/>
              </a:buClr>
              <a:buSzPts val="4400"/>
              <a:buFont typeface="Tahoma"/>
              <a:buNone/>
            </a:pPr>
            <a:r>
              <a:rPr lang="en-US" sz="4400"/>
              <a:t>Chia nhóm thuyết trình</a:t>
            </a:r>
            <a:endParaRPr sz="4400"/>
          </a:p>
        </p:txBody>
      </p:sp>
      <p:sp>
        <p:nvSpPr>
          <p:cNvPr id="155" name="Google Shape;155;p14"/>
          <p:cNvSpPr txBox="1"/>
          <p:nvPr>
            <p:ph idx="4294967295" type="body"/>
          </p:nvPr>
        </p:nvSpPr>
        <p:spPr>
          <a:xfrm>
            <a:off x="1770380" y="1203325"/>
            <a:ext cx="3868420" cy="3326765"/>
          </a:xfrm>
          <a:prstGeom prst="rect">
            <a:avLst/>
          </a:prstGeom>
          <a:noFill/>
          <a:ln>
            <a:noFill/>
          </a:ln>
        </p:spPr>
        <p:txBody>
          <a:bodyPr anchorCtr="0" anchor="t" bIns="45700" lIns="91425" spcFirstLastPara="1" rIns="91425" wrap="square" tIns="45700">
            <a:normAutofit/>
          </a:bodyPr>
          <a:lstStyle/>
          <a:p>
            <a:pPr indent="-231775" lvl="0" marL="231775" marR="0" rtl="0" algn="l">
              <a:lnSpc>
                <a:spcPct val="100000"/>
              </a:lnSpc>
              <a:spcBef>
                <a:spcPts val="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Mỗi nhóm tối đa 5 sinh viên</a:t>
            </a:r>
            <a:endParaRPr b="0" i="0" sz="24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Mỗi nhóm thảo luận một bài tập trong lab hoặc GV giao.</a:t>
            </a:r>
            <a:endParaRPr b="0" i="0" sz="24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2400"/>
              <a:buFont typeface="Tahoma"/>
              <a:buChar char="▪"/>
            </a:pPr>
            <a:r>
              <a:rPr b="0" i="0" lang="en-US" sz="2400" u="none" cap="none" strike="noStrike">
                <a:solidFill>
                  <a:srgbClr val="007A62"/>
                </a:solidFill>
                <a:latin typeface="Tahoma"/>
                <a:ea typeface="Tahoma"/>
                <a:cs typeface="Tahoma"/>
                <a:sym typeface="Tahoma"/>
              </a:rPr>
              <a:t>Chọn 2 nhóm lên thuyết trình</a:t>
            </a:r>
            <a:endParaRPr b="0" i="0" sz="2400" u="none" cap="none" strike="noStrike">
              <a:solidFill>
                <a:srgbClr val="007A62"/>
              </a:solidFill>
              <a:latin typeface="Tahoma"/>
              <a:ea typeface="Tahoma"/>
              <a:cs typeface="Tahoma"/>
              <a:sym typeface="Tahoma"/>
            </a:endParaRPr>
          </a:p>
        </p:txBody>
      </p:sp>
      <p:pic>
        <p:nvPicPr>
          <p:cNvPr descr="C:\Users\powerpoint.vn\Downloads\64215-Latino student group.jpg" id="156" name="Google Shape;156;p14"/>
          <p:cNvPicPr preferRelativeResize="0"/>
          <p:nvPr/>
        </p:nvPicPr>
        <p:blipFill rotWithShape="1">
          <a:blip r:embed="rId4">
            <a:alphaModFix/>
          </a:blip>
          <a:srcRect b="0" l="0" r="0" t="0"/>
          <a:stretch/>
        </p:blipFill>
        <p:spPr>
          <a:xfrm>
            <a:off x="1524000" y="4605687"/>
            <a:ext cx="3352800" cy="2265759"/>
          </a:xfrm>
          <a:prstGeom prst="rect">
            <a:avLst/>
          </a:prstGeom>
          <a:noFill/>
          <a:ln>
            <a:noFill/>
          </a:ln>
        </p:spPr>
      </p:pic>
      <p:grpSp>
        <p:nvGrpSpPr>
          <p:cNvPr id="157" name="Google Shape;157;p14"/>
          <p:cNvGrpSpPr/>
          <p:nvPr/>
        </p:nvGrpSpPr>
        <p:grpSpPr>
          <a:xfrm>
            <a:off x="4719281" y="4529963"/>
            <a:ext cx="2286000" cy="2377343"/>
            <a:chOff x="3425952" y="4513804"/>
            <a:chExt cx="2286000" cy="2377343"/>
          </a:xfrm>
        </p:grpSpPr>
        <p:pic>
          <p:nvPicPr>
            <p:cNvPr descr="C:\Users\powerpoint.vn\Downloads\Students-Lined-Up.jpg" id="158" name="Google Shape;158;p14"/>
            <p:cNvPicPr preferRelativeResize="0"/>
            <p:nvPr/>
          </p:nvPicPr>
          <p:blipFill rotWithShape="1">
            <a:blip r:embed="rId5">
              <a:alphaModFix/>
            </a:blip>
            <a:srcRect b="0" l="0" r="-6572" t="0"/>
            <a:stretch/>
          </p:blipFill>
          <p:spPr>
            <a:xfrm>
              <a:off x="3564492" y="4513804"/>
              <a:ext cx="2147460" cy="2344196"/>
            </a:xfrm>
            <a:prstGeom prst="rect">
              <a:avLst/>
            </a:prstGeom>
            <a:noFill/>
            <a:ln>
              <a:noFill/>
            </a:ln>
          </p:spPr>
        </p:pic>
        <p:sp>
          <p:nvSpPr>
            <p:cNvPr id="159" name="Google Shape;159;p14"/>
            <p:cNvSpPr/>
            <p:nvPr/>
          </p:nvSpPr>
          <p:spPr>
            <a:xfrm>
              <a:off x="3425952" y="4590288"/>
              <a:ext cx="725424" cy="2300859"/>
            </a:xfrm>
            <a:custGeom>
              <a:rect b="b" l="l" r="r" t="t"/>
              <a:pathLst>
                <a:path extrusionOk="0" h="2300859" w="725424">
                  <a:moveTo>
                    <a:pt x="603504" y="412242"/>
                  </a:moveTo>
                  <a:lnTo>
                    <a:pt x="566928" y="505968"/>
                  </a:lnTo>
                  <a:lnTo>
                    <a:pt x="566928" y="652272"/>
                  </a:lnTo>
                  <a:lnTo>
                    <a:pt x="542544" y="780288"/>
                  </a:lnTo>
                  <a:lnTo>
                    <a:pt x="525018" y="894969"/>
                  </a:lnTo>
                  <a:lnTo>
                    <a:pt x="451104" y="877824"/>
                  </a:lnTo>
                  <a:cubicBezTo>
                    <a:pt x="450342" y="889000"/>
                    <a:pt x="434340" y="900176"/>
                    <a:pt x="433578" y="911352"/>
                  </a:cubicBezTo>
                  <a:lnTo>
                    <a:pt x="457200" y="950976"/>
                  </a:lnTo>
                  <a:lnTo>
                    <a:pt x="488061" y="1060704"/>
                  </a:lnTo>
                  <a:cubicBezTo>
                    <a:pt x="481965" y="1087755"/>
                    <a:pt x="477774" y="1116711"/>
                    <a:pt x="471678" y="1143762"/>
                  </a:cubicBezTo>
                  <a:cubicBezTo>
                    <a:pt x="469138" y="1152652"/>
                    <a:pt x="472313" y="1169162"/>
                    <a:pt x="469773" y="1178052"/>
                  </a:cubicBezTo>
                  <a:cubicBezTo>
                    <a:pt x="463550" y="1212088"/>
                    <a:pt x="453263" y="1264412"/>
                    <a:pt x="451104" y="1280160"/>
                  </a:cubicBezTo>
                  <a:cubicBezTo>
                    <a:pt x="448945" y="1295908"/>
                    <a:pt x="454914" y="1275080"/>
                    <a:pt x="456819" y="1272540"/>
                  </a:cubicBezTo>
                  <a:cubicBezTo>
                    <a:pt x="462788" y="1280604"/>
                    <a:pt x="473075" y="1319403"/>
                    <a:pt x="486918" y="1328547"/>
                  </a:cubicBezTo>
                  <a:lnTo>
                    <a:pt x="568833" y="1352169"/>
                  </a:lnTo>
                  <a:cubicBezTo>
                    <a:pt x="588835" y="1355661"/>
                    <a:pt x="589153" y="1347089"/>
                    <a:pt x="601218" y="1345692"/>
                  </a:cubicBezTo>
                  <a:cubicBezTo>
                    <a:pt x="613283" y="1344295"/>
                    <a:pt x="626935" y="1336802"/>
                    <a:pt x="635508" y="1338072"/>
                  </a:cubicBezTo>
                  <a:cubicBezTo>
                    <a:pt x="648208" y="1338897"/>
                    <a:pt x="661861" y="1339850"/>
                    <a:pt x="658368" y="1357122"/>
                  </a:cubicBezTo>
                  <a:cubicBezTo>
                    <a:pt x="658368" y="1365694"/>
                    <a:pt x="644398" y="1384935"/>
                    <a:pt x="639318" y="1400937"/>
                  </a:cubicBezTo>
                  <a:cubicBezTo>
                    <a:pt x="634238" y="1416939"/>
                    <a:pt x="633159" y="1427607"/>
                    <a:pt x="627888" y="1453134"/>
                  </a:cubicBezTo>
                  <a:lnTo>
                    <a:pt x="603885" y="1540764"/>
                  </a:lnTo>
                  <a:cubicBezTo>
                    <a:pt x="596646" y="1569720"/>
                    <a:pt x="587502" y="1579626"/>
                    <a:pt x="580263" y="1608582"/>
                  </a:cubicBezTo>
                  <a:lnTo>
                    <a:pt x="560832" y="1719072"/>
                  </a:lnTo>
                  <a:lnTo>
                    <a:pt x="603504" y="1932432"/>
                  </a:lnTo>
                  <a:lnTo>
                    <a:pt x="676656" y="2133600"/>
                  </a:lnTo>
                  <a:cubicBezTo>
                    <a:pt x="687705" y="2170112"/>
                    <a:pt x="663321" y="2139633"/>
                    <a:pt x="662178" y="2151507"/>
                  </a:cubicBezTo>
                  <a:cubicBezTo>
                    <a:pt x="661035" y="2163382"/>
                    <a:pt x="671068" y="2188337"/>
                    <a:pt x="669798" y="2204847"/>
                  </a:cubicBezTo>
                  <a:cubicBezTo>
                    <a:pt x="664718" y="2220087"/>
                    <a:pt x="669163" y="2239137"/>
                    <a:pt x="664083" y="2254377"/>
                  </a:cubicBezTo>
                  <a:lnTo>
                    <a:pt x="652272" y="2279904"/>
                  </a:lnTo>
                  <a:lnTo>
                    <a:pt x="337185" y="2300859"/>
                  </a:lnTo>
                  <a:lnTo>
                    <a:pt x="0" y="1493520"/>
                  </a:lnTo>
                  <a:lnTo>
                    <a:pt x="146304" y="420624"/>
                  </a:lnTo>
                  <a:lnTo>
                    <a:pt x="304800" y="18288"/>
                  </a:lnTo>
                  <a:lnTo>
                    <a:pt x="725424" y="0"/>
                  </a:lnTo>
                  <a:cubicBezTo>
                    <a:pt x="692277" y="105664"/>
                    <a:pt x="693420" y="255143"/>
                    <a:pt x="660273" y="360807"/>
                  </a:cubicBezTo>
                  <a:lnTo>
                    <a:pt x="603504" y="412242"/>
                  </a:lnTo>
                  <a:close/>
                </a:path>
              </a:pathLst>
            </a:cu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chemeClr val="lt1"/>
                </a:solidFill>
                <a:latin typeface="Helvetica Neue"/>
                <a:ea typeface="Helvetica Neue"/>
                <a:cs typeface="Helvetica Neue"/>
                <a:sym typeface="Helvetica Neue"/>
              </a:endParaRPr>
            </a:p>
          </p:txBody>
        </p:sp>
      </p:grpSp>
    </p:spTree>
  </p:cSld>
  <p:clrMapOvr>
    <a:masterClrMapping/>
  </p:clrMapOvr>
  <p:transition spd="slow">
    <p:wipe dir="r"/>
  </p:transition>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descr="http://www.onlinecontinuingeducationhelp.com/images/dreamstime_18827411.jpg" id="165" name="Google Shape;165;p15"/>
          <p:cNvPicPr preferRelativeResize="0"/>
          <p:nvPr/>
        </p:nvPicPr>
        <p:blipFill rotWithShape="1">
          <a:blip r:embed="rId3">
            <a:alphaModFix/>
          </a:blip>
          <a:srcRect b="0" l="0" r="0" t="0"/>
          <a:stretch/>
        </p:blipFill>
        <p:spPr>
          <a:xfrm>
            <a:off x="5018049" y="3068177"/>
            <a:ext cx="5649950" cy="3789823"/>
          </a:xfrm>
          <a:prstGeom prst="rect">
            <a:avLst/>
          </a:prstGeom>
          <a:noFill/>
          <a:ln>
            <a:noFill/>
          </a:ln>
        </p:spPr>
      </p:pic>
      <p:sp>
        <p:nvSpPr>
          <p:cNvPr id="166" name="Google Shape;166;p15"/>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167" name="Google Shape;167;p15"/>
          <p:cNvSpPr/>
          <p:nvPr/>
        </p:nvSpPr>
        <p:spPr>
          <a:xfrm>
            <a:off x="1524000" y="1066800"/>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68" name="Google Shape;168;p15"/>
          <p:cNvSpPr txBox="1"/>
          <p:nvPr>
            <p:ph type="title"/>
          </p:nvPr>
        </p:nvSpPr>
        <p:spPr>
          <a:xfrm>
            <a:off x="1815662" y="1447800"/>
            <a:ext cx="6718738" cy="7874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Bài học online 8.2</a:t>
            </a:r>
            <a:endParaRPr sz="4400" cap="small">
              <a:latin typeface="Tahoma"/>
              <a:ea typeface="Tahoma"/>
              <a:cs typeface="Tahoma"/>
              <a:sym typeface="Tahoma"/>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2" name="Shape 172"/>
        <p:cNvGrpSpPr/>
        <p:nvPr/>
      </p:nvGrpSpPr>
      <p:grpSpPr>
        <a:xfrm>
          <a:off x="0" y="0"/>
          <a:ext cx="0" cy="0"/>
          <a:chOff x="0" y="0"/>
          <a:chExt cx="0" cy="0"/>
        </a:xfrm>
      </p:grpSpPr>
      <p:sp>
        <p:nvSpPr>
          <p:cNvPr id="173" name="Google Shape;173;p16"/>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Nội dung bài online 8.2</a:t>
            </a:r>
            <a:endParaRPr/>
          </a:p>
        </p:txBody>
      </p:sp>
      <p:sp>
        <p:nvSpPr>
          <p:cNvPr id="174" name="Google Shape;174;p16"/>
          <p:cNvSpPr txBox="1"/>
          <p:nvPr>
            <p:ph idx="4294967295" type="body"/>
          </p:nvPr>
        </p:nvSpPr>
        <p:spPr>
          <a:xfrm>
            <a:off x="1271414" y="1557020"/>
            <a:ext cx="8611726" cy="2540000"/>
          </a:xfrm>
          <a:prstGeom prst="rect">
            <a:avLst/>
          </a:prstGeom>
          <a:noFill/>
          <a:ln>
            <a:noFill/>
          </a:ln>
        </p:spPr>
        <p:txBody>
          <a:bodyPr anchorCtr="0" anchor="t" bIns="45700" lIns="91425" spcFirstLastPara="1" rIns="91425" wrap="square" tIns="45700">
            <a:normAutofit/>
          </a:bodyPr>
          <a:lstStyle/>
          <a:p>
            <a:pPr indent="-231775" lvl="0" marL="231775" marR="0" rtl="0" algn="l">
              <a:lnSpc>
                <a:spcPct val="100000"/>
              </a:lnSpc>
              <a:spcBef>
                <a:spcPts val="0"/>
              </a:spcBef>
              <a:spcAft>
                <a:spcPts val="0"/>
              </a:spcAft>
              <a:buClr>
                <a:schemeClr val="accent4"/>
              </a:buClr>
              <a:buSzPts val="3200"/>
              <a:buFont typeface="Tahoma"/>
              <a:buChar char="▪"/>
            </a:pPr>
            <a:r>
              <a:rPr b="0" i="0" lang="en-US" sz="3200" u="none" cap="none" strike="noStrike">
                <a:solidFill>
                  <a:srgbClr val="007A62"/>
                </a:solidFill>
                <a:latin typeface="Tahoma"/>
                <a:ea typeface="Tahoma"/>
                <a:cs typeface="Tahoma"/>
                <a:sym typeface="Tahoma"/>
              </a:rPr>
              <a:t>Tổng quan về triển khai mã JavaScript.</a:t>
            </a:r>
            <a:endParaRPr b="0" i="0" sz="32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3200"/>
              <a:buFont typeface="Tahoma"/>
              <a:buChar char="▪"/>
            </a:pPr>
            <a:r>
              <a:rPr b="0" i="0" lang="en-US" sz="3200" u="none" cap="none" strike="noStrike">
                <a:solidFill>
                  <a:srgbClr val="007A62"/>
                </a:solidFill>
                <a:latin typeface="Tahoma"/>
                <a:ea typeface="Tahoma"/>
                <a:cs typeface="Tahoma"/>
                <a:sym typeface="Tahoma"/>
              </a:rPr>
              <a:t>Các bước triển khai chi tiết.</a:t>
            </a:r>
            <a:endParaRPr b="0" i="0" sz="3200" u="none" cap="none" strike="noStrike">
              <a:solidFill>
                <a:srgbClr val="007A62"/>
              </a:solidFill>
              <a:latin typeface="Tahoma"/>
              <a:ea typeface="Tahoma"/>
              <a:cs typeface="Tahoma"/>
              <a:sym typeface="Tahoma"/>
            </a:endParaRPr>
          </a:p>
          <a:p>
            <a:pPr indent="-231775" lvl="0" marL="231775" marR="0" rtl="0" algn="l">
              <a:lnSpc>
                <a:spcPct val="100000"/>
              </a:lnSpc>
              <a:spcBef>
                <a:spcPts val="500"/>
              </a:spcBef>
              <a:spcAft>
                <a:spcPts val="0"/>
              </a:spcAft>
              <a:buClr>
                <a:schemeClr val="accent4"/>
              </a:buClr>
              <a:buSzPts val="3200"/>
              <a:buFont typeface="Tahoma"/>
              <a:buChar char="▪"/>
            </a:pPr>
            <a:r>
              <a:rPr b="0" i="0" lang="en-US" sz="3200" u="none" cap="none" strike="noStrike">
                <a:solidFill>
                  <a:srgbClr val="007A62"/>
                </a:solidFill>
                <a:latin typeface="Tahoma"/>
                <a:ea typeface="Tahoma"/>
                <a:cs typeface="Tahoma"/>
                <a:sym typeface="Tahoma"/>
              </a:rPr>
              <a:t>Tự động chèn script vào HTML</a:t>
            </a:r>
            <a:endParaRPr b="0" i="0" sz="3200" u="none" cap="none" strike="noStrike">
              <a:solidFill>
                <a:srgbClr val="007A62"/>
              </a:solidFill>
              <a:latin typeface="Tahoma"/>
              <a:ea typeface="Tahoma"/>
              <a:cs typeface="Tahoma"/>
              <a:sym typeface="Tahoma"/>
            </a:endParaRPr>
          </a:p>
        </p:txBody>
      </p:sp>
    </p:spTree>
  </p:cSld>
  <p:clrMapOvr>
    <a:masterClrMapping/>
  </p:clrMapOvr>
  <p:transition spd="slow">
    <p:wipe dir="r"/>
  </p:transition>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 name="Shape 179"/>
        <p:cNvGrpSpPr/>
        <p:nvPr/>
      </p:nvGrpSpPr>
      <p:grpSpPr>
        <a:xfrm>
          <a:off x="0" y="0"/>
          <a:ext cx="0" cy="0"/>
          <a:chOff x="0" y="0"/>
          <a:chExt cx="0" cy="0"/>
        </a:xfrm>
      </p:grpSpPr>
      <p:sp>
        <p:nvSpPr>
          <p:cNvPr id="180" name="Google Shape;180;p17"/>
          <p:cNvSpPr/>
          <p:nvPr/>
        </p:nvSpPr>
        <p:spPr>
          <a:xfrm>
            <a:off x="3962401" y="1066800"/>
            <a:ext cx="6705600" cy="5791200"/>
          </a:xfrm>
          <a:prstGeom prst="rect">
            <a:avLst/>
          </a:prstGeom>
          <a:solidFill>
            <a:srgbClr val="E2E2E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chemeClr val="lt1"/>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81" name="Google Shape;181;p17"/>
          <p:cNvSpPr/>
          <p:nvPr/>
        </p:nvSpPr>
        <p:spPr>
          <a:xfrm>
            <a:off x="3962400" y="660042"/>
            <a:ext cx="4057650" cy="8128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182" name="Google Shape;182;p17"/>
          <p:cNvSpPr txBox="1"/>
          <p:nvPr>
            <p:ph type="title"/>
          </p:nvPr>
        </p:nvSpPr>
        <p:spPr>
          <a:xfrm>
            <a:off x="4576293" y="761642"/>
            <a:ext cx="3700463" cy="609600"/>
          </a:xfrm>
          <a:prstGeom prst="rect">
            <a:avLst/>
          </a:prstGeom>
          <a:noFill/>
          <a:ln>
            <a:noFill/>
          </a:ln>
        </p:spPr>
        <p:txBody>
          <a:bodyPr anchorCtr="0" anchor="t" bIns="45700" lIns="45700" spcFirstLastPara="1" rIns="45700" wrap="square" tIns="45700">
            <a:normAutofit/>
          </a:bodyPr>
          <a:lstStyle/>
          <a:p>
            <a:pPr indent="0" lvl="0" marL="0" rtl="0" algn="l">
              <a:lnSpc>
                <a:spcPct val="100000"/>
              </a:lnSpc>
              <a:spcBef>
                <a:spcPts val="0"/>
              </a:spcBef>
              <a:spcAft>
                <a:spcPts val="0"/>
              </a:spcAft>
              <a:buClr>
                <a:schemeClr val="lt1"/>
              </a:buClr>
              <a:buSzPts val="3200"/>
              <a:buFont typeface="Tahoma"/>
              <a:buNone/>
            </a:pPr>
            <a:r>
              <a:rPr lang="en-US" sz="3200" cap="small">
                <a:latin typeface="Tahoma"/>
                <a:ea typeface="Tahoma"/>
                <a:cs typeface="Tahoma"/>
                <a:sym typeface="Tahoma"/>
              </a:rPr>
              <a:t>Tóm tắt bài học</a:t>
            </a:r>
            <a:endParaRPr sz="3200" cap="small">
              <a:latin typeface="Tahoma"/>
              <a:ea typeface="Tahoma"/>
              <a:cs typeface="Tahoma"/>
              <a:sym typeface="Tahoma"/>
            </a:endParaRPr>
          </a:p>
        </p:txBody>
      </p:sp>
      <p:pic>
        <p:nvPicPr>
          <p:cNvPr descr="teacher.png" id="183" name="Google Shape;183;p17"/>
          <p:cNvPicPr preferRelativeResize="0"/>
          <p:nvPr/>
        </p:nvPicPr>
        <p:blipFill rotWithShape="1">
          <a:blip r:embed="rId3">
            <a:alphaModFix/>
          </a:blip>
          <a:srcRect b="0" l="0" r="0" t="0"/>
          <a:stretch/>
        </p:blipFill>
        <p:spPr>
          <a:xfrm>
            <a:off x="982980" y="2997200"/>
            <a:ext cx="3429000" cy="3810000"/>
          </a:xfrm>
          <a:prstGeom prst="rect">
            <a:avLst/>
          </a:prstGeom>
          <a:noFill/>
          <a:ln>
            <a:noFill/>
          </a:ln>
        </p:spPr>
      </p:pic>
      <p:sp>
        <p:nvSpPr>
          <p:cNvPr id="184" name="Google Shape;184;p17"/>
          <p:cNvSpPr txBox="1"/>
          <p:nvPr>
            <p:ph idx="1" type="body"/>
          </p:nvPr>
        </p:nvSpPr>
        <p:spPr>
          <a:xfrm>
            <a:off x="4511775" y="1701175"/>
            <a:ext cx="6379800" cy="4953000"/>
          </a:xfrm>
          <a:prstGeom prst="rect">
            <a:avLst/>
          </a:prstGeom>
          <a:noFill/>
          <a:ln>
            <a:noFill/>
          </a:ln>
        </p:spPr>
        <p:txBody>
          <a:bodyPr anchorCtr="0" anchor="t" bIns="45700" lIns="45700" spcFirstLastPara="1" rIns="45700" wrap="square" tIns="45700">
            <a:normAutofit/>
          </a:bodyPr>
          <a:lstStyle/>
          <a:p>
            <a:pPr indent="-342900" lvl="0" marL="342900" rtl="0" algn="l">
              <a:lnSpc>
                <a:spcPct val="150000"/>
              </a:lnSpc>
              <a:spcBef>
                <a:spcPts val="0"/>
              </a:spcBef>
              <a:spcAft>
                <a:spcPts val="0"/>
              </a:spcAft>
              <a:buSzPts val="2592"/>
              <a:buFont typeface="Arial"/>
              <a:buChar char="•"/>
            </a:pPr>
            <a:r>
              <a:rPr b="0" lang="en-US">
                <a:latin typeface="Tahoma"/>
                <a:ea typeface="Tahoma"/>
                <a:cs typeface="Tahoma"/>
                <a:sym typeface="Tahoma"/>
              </a:rPr>
              <a:t>Tại sao cần công cụ và các giới hạn dự án</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Arial"/>
              <a:buChar char="•"/>
            </a:pPr>
            <a:r>
              <a:rPr b="0" lang="en-US">
                <a:latin typeface="Tahoma"/>
                <a:ea typeface="Tahoma"/>
                <a:cs typeface="Tahoma"/>
                <a:sym typeface="Tahoma"/>
              </a:rPr>
              <a:t>Cách tạo và quản lý dự án với npm</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Arial"/>
              <a:buChar char="•"/>
            </a:pPr>
            <a:r>
              <a:rPr b="0" lang="en-US">
                <a:latin typeface="Tahoma"/>
                <a:ea typeface="Tahoma"/>
                <a:cs typeface="Tahoma"/>
                <a:sym typeface="Tahoma"/>
              </a:rPr>
              <a:t>Cài đặt và sử dụng ESLint</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Arial"/>
              <a:buChar char="•"/>
            </a:pPr>
            <a:r>
              <a:rPr b="0" lang="en-US">
                <a:latin typeface="Tahoma"/>
                <a:ea typeface="Tahoma"/>
                <a:cs typeface="Tahoma"/>
                <a:sym typeface="Tahoma"/>
              </a:rPr>
              <a:t>Đóng gói project với Webpack</a:t>
            </a:r>
            <a:endParaRPr b="0">
              <a:latin typeface="Tahoma"/>
              <a:ea typeface="Tahoma"/>
              <a:cs typeface="Tahoma"/>
              <a:sym typeface="Tahoma"/>
            </a:endParaRPr>
          </a:p>
          <a:p>
            <a:pPr indent="-342900" lvl="0" marL="342900" rtl="0" algn="l">
              <a:lnSpc>
                <a:spcPct val="150000"/>
              </a:lnSpc>
              <a:spcBef>
                <a:spcPts val="0"/>
              </a:spcBef>
              <a:spcAft>
                <a:spcPts val="0"/>
              </a:spcAft>
              <a:buSzPts val="2592"/>
              <a:buFont typeface="Arial"/>
              <a:buChar char="•"/>
            </a:pPr>
            <a:r>
              <a:rPr b="0" lang="en-US">
                <a:latin typeface="Tahoma"/>
                <a:ea typeface="Tahoma"/>
                <a:cs typeface="Tahoma"/>
                <a:sym typeface="Tahoma"/>
              </a:rPr>
              <a:t>Xây dựng và tối ưu hóa</a:t>
            </a:r>
            <a:endParaRPr/>
          </a:p>
        </p:txBody>
      </p:sp>
    </p:spTree>
  </p:cSld>
  <p:clrMapOvr>
    <a:masterClrMapping/>
  </p:clrMapOvr>
  <p:transition spd="med">
    <p:wipe dir="r"/>
  </p:transition>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8" name="Shape 188"/>
        <p:cNvGrpSpPr/>
        <p:nvPr/>
      </p:nvGrpSpPr>
      <p:grpSpPr>
        <a:xfrm>
          <a:off x="0" y="0"/>
          <a:ext cx="0" cy="0"/>
          <a:chOff x="0" y="0"/>
          <a:chExt cx="0" cy="0"/>
        </a:xfrm>
      </p:grpSpPr>
      <p:sp>
        <p:nvSpPr>
          <p:cNvPr id="189" name="Google Shape;189;p18"/>
          <p:cNvSpPr txBox="1"/>
          <p:nvPr/>
        </p:nvSpPr>
        <p:spPr>
          <a:xfrm>
            <a:off x="1569718" y="373566"/>
            <a:ext cx="9052564" cy="764539"/>
          </a:xfrm>
          <a:prstGeom prst="rect">
            <a:avLst/>
          </a:prstGeom>
          <a:noFill/>
          <a:ln>
            <a:noFill/>
          </a:ln>
        </p:spPr>
        <p:txBody>
          <a:bodyPr anchorCtr="0" anchor="t" bIns="45700" lIns="45700" spcFirstLastPara="1" rIns="45700" wrap="square" tIns="45700">
            <a:spAutoFit/>
          </a:bodyPr>
          <a:lstStyle/>
          <a:p>
            <a:pPr indent="914400" lvl="0" marL="0" marR="0" rtl="0" algn="just">
              <a:lnSpc>
                <a:spcPct val="100000"/>
              </a:lnSpc>
              <a:spcBef>
                <a:spcPts val="0"/>
              </a:spcBef>
              <a:spcAft>
                <a:spcPts val="0"/>
              </a:spcAft>
              <a:buClr>
                <a:srgbClr val="585915"/>
              </a:buClr>
              <a:buSzPts val="4400"/>
              <a:buFont typeface="Quattrocento Sans"/>
              <a:buNone/>
            </a:pPr>
            <a:r>
              <a:rPr b="1" i="0" lang="en-US" sz="4400" u="none" cap="none" strike="noStrike">
                <a:solidFill>
                  <a:srgbClr val="585915"/>
                </a:solidFill>
                <a:latin typeface="Quattrocento Sans"/>
                <a:ea typeface="Quattrocento Sans"/>
                <a:cs typeface="Quattrocento Sans"/>
                <a:sym typeface="Quattrocento Sans"/>
              </a:rPr>
              <a:t>       TỔNG KẾT BÀI HỌC</a:t>
            </a:r>
            <a:endParaRPr/>
          </a:p>
        </p:txBody>
      </p:sp>
      <p:pic>
        <p:nvPicPr>
          <p:cNvPr descr="Picture 1" id="190" name="Google Shape;190;p18"/>
          <p:cNvPicPr preferRelativeResize="0"/>
          <p:nvPr/>
        </p:nvPicPr>
        <p:blipFill rotWithShape="1">
          <a:blip r:embed="rId3">
            <a:alphaModFix/>
          </a:blip>
          <a:srcRect b="0" l="0" r="0" t="0"/>
          <a:stretch/>
        </p:blipFill>
        <p:spPr>
          <a:xfrm>
            <a:off x="0" y="-761999"/>
            <a:ext cx="12192000" cy="76200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4" name="Shape 54"/>
        <p:cNvGrpSpPr/>
        <p:nvPr/>
      </p:nvGrpSpPr>
      <p:grpSpPr>
        <a:xfrm>
          <a:off x="0" y="0"/>
          <a:ext cx="0" cy="0"/>
          <a:chOff x="0" y="0"/>
          <a:chExt cx="0" cy="0"/>
        </a:xfrm>
      </p:grpSpPr>
      <p:sp>
        <p:nvSpPr>
          <p:cNvPr id="55" name="Google Shape;55;p2"/>
          <p:cNvSpPr/>
          <p:nvPr/>
        </p:nvSpPr>
        <p:spPr>
          <a:xfrm>
            <a:off x="407034" y="2204720"/>
            <a:ext cx="8572502" cy="990601"/>
          </a:xfrm>
          <a:custGeom>
            <a:rect b="b" l="l" r="r" t="t"/>
            <a:pathLst>
              <a:path extrusionOk="0" h="21600" w="21600">
                <a:moveTo>
                  <a:pt x="0" y="0"/>
                </a:moveTo>
                <a:lnTo>
                  <a:pt x="20352" y="0"/>
                </a:lnTo>
                <a:lnTo>
                  <a:pt x="21600" y="10800"/>
                </a:lnTo>
                <a:lnTo>
                  <a:pt x="20352" y="21600"/>
                </a:lnTo>
                <a:lnTo>
                  <a:pt x="0" y="21600"/>
                </a:lnTo>
                <a:close/>
              </a:path>
            </a:pathLst>
          </a:custGeom>
          <a:solidFill>
            <a:srgbClr val="F4F4CE"/>
          </a:solidFill>
          <a:ln cap="flat" cmpd="sng" w="9525">
            <a:solidFill>
              <a:srgbClr val="0858A6"/>
            </a:solidFill>
            <a:prstDash val="solid"/>
            <a:round/>
            <a:headEnd len="sm" w="sm" type="none"/>
            <a:tailEnd len="sm" w="sm" type="none"/>
          </a:ln>
          <a:effectLst>
            <a:outerShdw blurRad="38100" rotWithShape="0" dir="5400000" dist="23000">
              <a:srgbClr val="000000">
                <a:alpha val="34901"/>
              </a:srgbClr>
            </a:outerShdw>
          </a:effectLst>
        </p:spPr>
        <p:txBody>
          <a:bodyPr anchorCtr="0" anchor="ctr" bIns="45700" lIns="45700" spcFirstLastPara="1" rIns="45700" wrap="square" tIns="45700">
            <a:noAutofit/>
          </a:bodyPr>
          <a:lstStyle/>
          <a:p>
            <a:pPr indent="0" lvl="0" marL="0" marR="0" rtl="0" algn="ctr">
              <a:lnSpc>
                <a:spcPct val="100000"/>
              </a:lnSpc>
              <a:spcBef>
                <a:spcPts val="0"/>
              </a:spcBef>
              <a:spcAft>
                <a:spcPts val="0"/>
              </a:spcAft>
              <a:buClr>
                <a:srgbClr val="FFFFFF"/>
              </a:buClr>
              <a:buSzPts val="1800"/>
              <a:buFont typeface="Calibri"/>
              <a:buNone/>
            </a:pPr>
            <a:r>
              <a:t/>
            </a:r>
            <a:endParaRPr b="0" i="0" sz="1800" u="none" cap="none" strike="noStrike">
              <a:solidFill>
                <a:srgbClr val="FFFFFF"/>
              </a:solidFill>
              <a:latin typeface="Calibri"/>
              <a:ea typeface="Calibri"/>
              <a:cs typeface="Calibri"/>
              <a:sym typeface="Calibri"/>
            </a:endParaRPr>
          </a:p>
        </p:txBody>
      </p:sp>
      <p:sp>
        <p:nvSpPr>
          <p:cNvPr id="56" name="Google Shape;56;p2"/>
          <p:cNvSpPr txBox="1"/>
          <p:nvPr>
            <p:ph type="title"/>
          </p:nvPr>
        </p:nvSpPr>
        <p:spPr>
          <a:xfrm>
            <a:off x="609600" y="2348865"/>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chemeClr val="accent3"/>
              </a:buClr>
              <a:buSzPts val="3200"/>
              <a:buFont typeface="Tahoma"/>
              <a:buNone/>
            </a:pPr>
            <a:r>
              <a:rPr lang="en-US"/>
              <a:t>Điểm danh</a:t>
            </a:r>
            <a:endParaRPr/>
          </a:p>
        </p:txBody>
      </p:sp>
      <p:pic>
        <p:nvPicPr>
          <p:cNvPr descr="Picture 3" id="57" name="Google Shape;57;p2"/>
          <p:cNvPicPr preferRelativeResize="0"/>
          <p:nvPr/>
        </p:nvPicPr>
        <p:blipFill rotWithShape="1">
          <a:blip r:embed="rId3">
            <a:alphaModFix/>
          </a:blip>
          <a:srcRect b="0" l="0" r="0" t="0"/>
          <a:stretch/>
        </p:blipFill>
        <p:spPr>
          <a:xfrm>
            <a:off x="7772400" y="3302000"/>
            <a:ext cx="3556000" cy="35560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 name="Shape 62"/>
        <p:cNvGrpSpPr/>
        <p:nvPr/>
      </p:nvGrpSpPr>
      <p:grpSpPr>
        <a:xfrm>
          <a:off x="0" y="0"/>
          <a:ext cx="0" cy="0"/>
          <a:chOff x="0" y="0"/>
          <a:chExt cx="0" cy="0"/>
        </a:xfrm>
      </p:grpSpPr>
      <p:sp>
        <p:nvSpPr>
          <p:cNvPr id="63" name="Google Shape;63;p3"/>
          <p:cNvSpPr/>
          <p:nvPr/>
        </p:nvSpPr>
        <p:spPr>
          <a:xfrm>
            <a:off x="807720" y="47625"/>
            <a:ext cx="10036810" cy="6558280"/>
          </a:xfrm>
          <a:prstGeom prst="rect">
            <a:avLst/>
          </a:prstGeom>
          <a:solidFill>
            <a:srgbClr val="D8D8D8"/>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chemeClr val="lt1"/>
              </a:solidFill>
              <a:latin typeface="Helvetica Neue"/>
              <a:ea typeface="Helvetica Neue"/>
              <a:cs typeface="Helvetica Neue"/>
              <a:sym typeface="Helvetica Neue"/>
            </a:endParaRPr>
          </a:p>
        </p:txBody>
      </p:sp>
      <p:pic>
        <p:nvPicPr>
          <p:cNvPr descr="http://forum.cuasotinhoc.vn/portaluploads/attachments/2011-12/131211100821-laptop.jpg" id="64" name="Google Shape;64;p3"/>
          <p:cNvPicPr preferRelativeResize="0"/>
          <p:nvPr/>
        </p:nvPicPr>
        <p:blipFill rotWithShape="1">
          <a:blip r:embed="rId3">
            <a:alphaModFix/>
          </a:blip>
          <a:srcRect b="0" l="0" r="0" t="0"/>
          <a:stretch/>
        </p:blipFill>
        <p:spPr>
          <a:xfrm>
            <a:off x="5645150" y="2174875"/>
            <a:ext cx="4672965" cy="4441825"/>
          </a:xfrm>
          <a:prstGeom prst="rect">
            <a:avLst/>
          </a:prstGeom>
          <a:noFill/>
          <a:ln>
            <a:noFill/>
          </a:ln>
        </p:spPr>
      </p:pic>
      <p:sp>
        <p:nvSpPr>
          <p:cNvPr id="65" name="Google Shape;65;p3"/>
          <p:cNvSpPr txBox="1"/>
          <p:nvPr>
            <p:ph idx="1" type="body"/>
          </p:nvPr>
        </p:nvSpPr>
        <p:spPr>
          <a:xfrm>
            <a:off x="1081405" y="1366520"/>
            <a:ext cx="9905365" cy="5195570"/>
          </a:xfrm>
          <a:prstGeom prst="rect">
            <a:avLst/>
          </a:prstGeom>
          <a:noFill/>
          <a:ln>
            <a:noFill/>
          </a:ln>
        </p:spPr>
        <p:txBody>
          <a:bodyPr anchorCtr="0" anchor="t" bIns="45700" lIns="45700" spcFirstLastPara="1" rIns="45700" wrap="square" tIns="45700">
            <a:normAutofit/>
          </a:bodyPr>
          <a:lstStyle/>
          <a:p>
            <a:pPr indent="-342900" lvl="0" marL="342900" rtl="0" algn="l">
              <a:lnSpc>
                <a:spcPct val="150000"/>
              </a:lnSpc>
              <a:spcBef>
                <a:spcPts val="0"/>
              </a:spcBef>
              <a:spcAft>
                <a:spcPts val="0"/>
              </a:spcAft>
              <a:buSzPts val="3000"/>
              <a:buFont typeface="Tahoma"/>
              <a:buChar char="•"/>
            </a:pPr>
            <a:r>
              <a:rPr b="0" lang="en-US" sz="3000">
                <a:latin typeface="Tahoma"/>
                <a:ea typeface="Tahoma"/>
                <a:cs typeface="Tahoma"/>
                <a:sym typeface="Tahoma"/>
              </a:rPr>
              <a:t>Review nội dung bài học online 8.1</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Tahoma"/>
              <a:buChar char="•"/>
            </a:pPr>
            <a:r>
              <a:rPr b="0" lang="en-US" sz="3000">
                <a:latin typeface="Tahoma"/>
                <a:ea typeface="Tahoma"/>
                <a:cs typeface="Tahoma"/>
                <a:sym typeface="Tahoma"/>
              </a:rPr>
              <a:t>Thảo luận các tình huống trong bài online 8.1</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Tahoma"/>
              <a:buChar char="•"/>
            </a:pPr>
            <a:r>
              <a:rPr b="0" lang="en-US" sz="3000">
                <a:latin typeface="Tahoma"/>
                <a:ea typeface="Tahoma"/>
                <a:cs typeface="Tahoma"/>
                <a:sym typeface="Tahoma"/>
              </a:rPr>
              <a:t>Trình bày chuyên đề</a:t>
            </a:r>
            <a:endParaRPr b="0" sz="3000">
              <a:latin typeface="Tahoma"/>
              <a:ea typeface="Tahoma"/>
              <a:cs typeface="Tahoma"/>
              <a:sym typeface="Tahoma"/>
            </a:endParaRPr>
          </a:p>
          <a:p>
            <a:pPr indent="-342900" lvl="0" marL="342900" rtl="0" algn="l">
              <a:lnSpc>
                <a:spcPct val="150000"/>
              </a:lnSpc>
              <a:spcBef>
                <a:spcPts val="500"/>
              </a:spcBef>
              <a:spcAft>
                <a:spcPts val="0"/>
              </a:spcAft>
              <a:buSzPts val="3000"/>
              <a:buFont typeface="Tahoma"/>
              <a:buChar char="•"/>
            </a:pPr>
            <a:r>
              <a:rPr b="0" lang="en-US" sz="3000">
                <a:latin typeface="Tahoma"/>
                <a:ea typeface="Tahoma"/>
                <a:cs typeface="Tahoma"/>
                <a:sym typeface="Tahoma"/>
              </a:rPr>
              <a:t>Giới thiệu bài học online 8.2</a:t>
            </a:r>
            <a:endParaRPr b="0" sz="3000">
              <a:latin typeface="Tahoma"/>
              <a:ea typeface="Tahoma"/>
              <a:cs typeface="Tahoma"/>
              <a:sym typeface="Tahoma"/>
            </a:endParaRPr>
          </a:p>
        </p:txBody>
      </p:sp>
      <p:sp>
        <p:nvSpPr>
          <p:cNvPr id="66" name="Google Shape;66;p3"/>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67" name="Google Shape;67;p3"/>
          <p:cNvSpPr/>
          <p:nvPr/>
        </p:nvSpPr>
        <p:spPr>
          <a:xfrm>
            <a:off x="1257300" y="144780"/>
            <a:ext cx="7123430" cy="99822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sp>
        <p:nvSpPr>
          <p:cNvPr id="68" name="Google Shape;68;p3"/>
          <p:cNvSpPr txBox="1"/>
          <p:nvPr>
            <p:ph type="title"/>
          </p:nvPr>
        </p:nvSpPr>
        <p:spPr>
          <a:xfrm>
            <a:off x="1381760" y="419100"/>
            <a:ext cx="6554470" cy="748665"/>
          </a:xfrm>
          <a:prstGeom prst="rect">
            <a:avLst/>
          </a:prstGeom>
          <a:noFill/>
          <a:ln>
            <a:noFill/>
          </a:ln>
        </p:spPr>
        <p:txBody>
          <a:bodyPr anchorCtr="0" anchor="t" bIns="45700" lIns="45700" spcFirstLastPara="1" rIns="45700" wrap="square" tIns="45700">
            <a:normAutofit/>
          </a:bodyPr>
          <a:lstStyle/>
          <a:p>
            <a:pPr indent="0" lvl="0" marL="0" rtl="0" algn="l">
              <a:lnSpc>
                <a:spcPct val="100000"/>
              </a:lnSpc>
              <a:spcBef>
                <a:spcPts val="0"/>
              </a:spcBef>
              <a:spcAft>
                <a:spcPts val="0"/>
              </a:spcAft>
              <a:buClr>
                <a:schemeClr val="lt1"/>
              </a:buClr>
              <a:buSzPts val="4000"/>
              <a:buFont typeface="Tahoma"/>
              <a:buNone/>
            </a:pPr>
            <a:r>
              <a:rPr lang="en-US" sz="4000" cap="small">
                <a:latin typeface="Tahoma"/>
                <a:ea typeface="Tahoma"/>
                <a:cs typeface="Tahoma"/>
                <a:sym typeface="Tahoma"/>
              </a:rPr>
              <a:t>NỘI DUNG BÀI HỌC:</a:t>
            </a:r>
            <a:endParaRPr sz="4000" cap="small">
              <a:latin typeface="Tahoma"/>
              <a:ea typeface="Tahoma"/>
              <a:cs typeface="Tahoma"/>
              <a:sym typeface="Tahoma"/>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sp>
        <p:nvSpPr>
          <p:cNvPr id="74" name="Google Shape;74;p4"/>
          <p:cNvSpPr/>
          <p:nvPr/>
        </p:nvSpPr>
        <p:spPr>
          <a:xfrm>
            <a:off x="1055370" y="476885"/>
            <a:ext cx="7924800" cy="1727200"/>
          </a:xfrm>
          <a:prstGeom prst="homePlate">
            <a:avLst>
              <a:gd fmla="val 50000" name="adj"/>
            </a:avLst>
          </a:prstGeom>
          <a:solidFill>
            <a:schemeClr val="dk2"/>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Helvetica Neue"/>
              <a:buNone/>
            </a:pPr>
            <a:r>
              <a:t/>
            </a:r>
            <a:endParaRPr b="0" i="0" sz="1800" u="none" cap="none" strike="noStrike">
              <a:solidFill>
                <a:srgbClr val="FFFFFF"/>
              </a:solidFill>
              <a:latin typeface="Helvetica Neue"/>
              <a:ea typeface="Helvetica Neue"/>
              <a:cs typeface="Helvetica Neue"/>
              <a:sym typeface="Helvetica Neue"/>
            </a:endParaRPr>
          </a:p>
        </p:txBody>
      </p:sp>
      <p:pic>
        <p:nvPicPr>
          <p:cNvPr descr="http://www.onlinecontinuingeducationhelp.com/images/dreamstime_18827411.jpg" id="75" name="Google Shape;75;p4"/>
          <p:cNvPicPr preferRelativeResize="0"/>
          <p:nvPr/>
        </p:nvPicPr>
        <p:blipFill rotWithShape="1">
          <a:blip r:embed="rId3">
            <a:alphaModFix/>
          </a:blip>
          <a:srcRect b="0" l="0" r="0" t="0"/>
          <a:stretch/>
        </p:blipFill>
        <p:spPr>
          <a:xfrm>
            <a:off x="6542049" y="3068177"/>
            <a:ext cx="5649950" cy="3789823"/>
          </a:xfrm>
          <a:prstGeom prst="rect">
            <a:avLst/>
          </a:prstGeom>
          <a:noFill/>
          <a:ln>
            <a:noFill/>
          </a:ln>
        </p:spPr>
      </p:pic>
      <p:sp>
        <p:nvSpPr>
          <p:cNvPr id="76" name="Google Shape;76;p4"/>
          <p:cNvSpPr txBox="1"/>
          <p:nvPr>
            <p:ph idx="4294967295" type="sldNum"/>
          </p:nvPr>
        </p:nvSpPr>
        <p:spPr>
          <a:xfrm>
            <a:off x="76200" y="6156008"/>
            <a:ext cx="2133600" cy="397510"/>
          </a:xfrm>
          <a:prstGeom prst="rect">
            <a:avLst/>
          </a:prstGeom>
          <a:noFill/>
          <a:ln>
            <a:noFill/>
          </a:ln>
        </p:spPr>
        <p:txBody>
          <a:bodyPr anchorCtr="0" anchor="ctr" bIns="45700" lIns="45700" spcFirstLastPara="1" rIns="45700" wrap="square" tIns="45700">
            <a:spAutoFit/>
          </a:bodyPr>
          <a:lstStyle/>
          <a:p>
            <a:pPr indent="0" lvl="0" marL="0" rtl="0" algn="r">
              <a:lnSpc>
                <a:spcPct val="100000"/>
              </a:lnSpc>
              <a:spcBef>
                <a:spcPts val="0"/>
              </a:spcBef>
              <a:spcAft>
                <a:spcPts val="0"/>
              </a:spcAft>
              <a:buClr>
                <a:schemeClr val="lt1"/>
              </a:buClr>
              <a:buSzPts val="2000"/>
              <a:buFont typeface="Arial"/>
              <a:buNone/>
            </a:pPr>
            <a:fld id="{00000000-1234-1234-1234-123412341234}" type="slidenum">
              <a:rPr lang="en-US" sz="2000">
                <a:solidFill>
                  <a:schemeClr val="lt1"/>
                </a:solidFill>
              </a:rPr>
              <a:t>‹#›</a:t>
            </a:fld>
            <a:endParaRPr sz="2000">
              <a:solidFill>
                <a:schemeClr val="lt1"/>
              </a:solidFill>
            </a:endParaRPr>
          </a:p>
        </p:txBody>
      </p:sp>
      <p:sp>
        <p:nvSpPr>
          <p:cNvPr id="77" name="Google Shape;77;p4"/>
          <p:cNvSpPr txBox="1"/>
          <p:nvPr>
            <p:ph type="title"/>
          </p:nvPr>
        </p:nvSpPr>
        <p:spPr>
          <a:xfrm>
            <a:off x="1343222" y="908685"/>
            <a:ext cx="6718738" cy="1066800"/>
          </a:xfrm>
          <a:prstGeom prst="rect">
            <a:avLst/>
          </a:prstGeom>
          <a:noFill/>
          <a:ln>
            <a:noFill/>
          </a:ln>
        </p:spPr>
        <p:txBody>
          <a:bodyPr anchorCtr="0" anchor="t" bIns="45700" lIns="45700" spcFirstLastPara="1" rIns="45700" wrap="square" tIns="45700">
            <a:noAutofit/>
          </a:bodyPr>
          <a:lstStyle/>
          <a:p>
            <a:pPr indent="0" lvl="0" marL="0" rtl="0" algn="l">
              <a:lnSpc>
                <a:spcPct val="100000"/>
              </a:lnSpc>
              <a:spcBef>
                <a:spcPts val="0"/>
              </a:spcBef>
              <a:spcAft>
                <a:spcPts val="0"/>
              </a:spcAft>
              <a:buClr>
                <a:schemeClr val="lt1"/>
              </a:buClr>
              <a:buSzPts val="4400"/>
              <a:buFont typeface="Tahoma"/>
              <a:buNone/>
            </a:pPr>
            <a:r>
              <a:rPr lang="en-US" sz="4400" cap="small">
                <a:latin typeface="Tahoma"/>
                <a:ea typeface="Tahoma"/>
                <a:cs typeface="Tahoma"/>
                <a:sym typeface="Tahoma"/>
              </a:rPr>
              <a:t>Review bài học online 8.1 </a:t>
            </a:r>
            <a:endParaRPr sz="4400" cap="small">
              <a:latin typeface="Tahoma"/>
              <a:ea typeface="Tahoma"/>
              <a:cs typeface="Tahoma"/>
              <a:sym typeface="Tahoma"/>
            </a:endParaRPr>
          </a:p>
        </p:txBody>
      </p:sp>
      <p:sp>
        <p:nvSpPr>
          <p:cNvPr id="78" name="Google Shape;78;p4"/>
          <p:cNvSpPr/>
          <p:nvPr/>
        </p:nvSpPr>
        <p:spPr>
          <a:xfrm>
            <a:off x="852805" y="2411095"/>
            <a:ext cx="10133965" cy="4150995"/>
          </a:xfrm>
          <a:prstGeom prst="rect">
            <a:avLst/>
          </a:prstGeom>
          <a:noFill/>
          <a:ln>
            <a:noFill/>
          </a:ln>
        </p:spPr>
        <p:txBody>
          <a:bodyPr anchorCtr="0" anchor="t" bIns="45700" lIns="45700" spcFirstLastPara="1" rIns="45700" wrap="square" tIns="45700">
            <a:normAutofit/>
          </a:bodyPr>
          <a:lstStyle/>
          <a:p>
            <a:pPr indent="-342900" lvl="0" marL="342900" marR="0" rtl="0" algn="l">
              <a:lnSpc>
                <a:spcPct val="150000"/>
              </a:lnSpc>
              <a:spcBef>
                <a:spcPts val="0"/>
              </a:spcBef>
              <a:spcAft>
                <a:spcPts val="0"/>
              </a:spcAft>
              <a:buClr>
                <a:srgbClr val="007A62"/>
              </a:buClr>
              <a:buSzPts val="3240"/>
              <a:buFont typeface="Arial"/>
              <a:buChar char="•"/>
            </a:pPr>
            <a:r>
              <a:rPr b="0" i="0" lang="en-US" sz="3000" u="none" cap="none" strike="noStrike">
                <a:solidFill>
                  <a:srgbClr val="007A62"/>
                </a:solidFill>
                <a:latin typeface="Tahoma"/>
                <a:ea typeface="Tahoma"/>
                <a:cs typeface="Tahoma"/>
                <a:sym typeface="Tahoma"/>
              </a:rPr>
              <a:t>Các công cụ phát triển dự án </a:t>
            </a:r>
            <a:r>
              <a:rPr lang="en-US" sz="3000">
                <a:solidFill>
                  <a:srgbClr val="007A62"/>
                </a:solidFill>
                <a:latin typeface="Tahoma"/>
                <a:ea typeface="Tahoma"/>
                <a:cs typeface="Tahoma"/>
                <a:sym typeface="Tahoma"/>
              </a:rPr>
              <a:t>J</a:t>
            </a:r>
            <a:r>
              <a:rPr b="0" i="0" lang="en-US" sz="3000" u="none" cap="none" strike="noStrike">
                <a:solidFill>
                  <a:srgbClr val="007A62"/>
                </a:solidFill>
                <a:latin typeface="Tahoma"/>
                <a:ea typeface="Tahoma"/>
                <a:cs typeface="Tahoma"/>
                <a:sym typeface="Tahoma"/>
              </a:rPr>
              <a:t>ava</a:t>
            </a:r>
            <a:r>
              <a:rPr lang="en-US" sz="3000">
                <a:solidFill>
                  <a:srgbClr val="007A62"/>
                </a:solidFill>
                <a:latin typeface="Tahoma"/>
                <a:ea typeface="Tahoma"/>
                <a:cs typeface="Tahoma"/>
                <a:sym typeface="Tahoma"/>
              </a:rPr>
              <a:t>S</a:t>
            </a:r>
            <a:r>
              <a:rPr b="0" i="0" lang="en-US" sz="3000" u="none" cap="none" strike="noStrike">
                <a:solidFill>
                  <a:srgbClr val="007A62"/>
                </a:solidFill>
                <a:latin typeface="Tahoma"/>
                <a:ea typeface="Tahoma"/>
                <a:cs typeface="Tahoma"/>
                <a:sym typeface="Tahoma"/>
              </a:rPr>
              <a:t>cript </a:t>
            </a:r>
            <a:endParaRPr b="0" i="0" sz="3000" u="none" cap="none" strike="noStrike">
              <a:solidFill>
                <a:srgbClr val="007A62"/>
              </a:solidFill>
              <a:latin typeface="Tahoma"/>
              <a:ea typeface="Tahoma"/>
              <a:cs typeface="Tahoma"/>
              <a:sym typeface="Tahoma"/>
            </a:endParaRPr>
          </a:p>
          <a:p>
            <a:pPr indent="-342900" lvl="0" marL="342900" marR="0" rtl="0" algn="l">
              <a:lnSpc>
                <a:spcPct val="150000"/>
              </a:lnSpc>
              <a:spcBef>
                <a:spcPts val="0"/>
              </a:spcBef>
              <a:spcAft>
                <a:spcPts val="0"/>
              </a:spcAft>
              <a:buClr>
                <a:srgbClr val="007A62"/>
              </a:buClr>
              <a:buSzPts val="3240"/>
              <a:buFont typeface="Arial"/>
              <a:buChar char="•"/>
            </a:pPr>
            <a:r>
              <a:rPr b="0" i="0" lang="en-US" sz="3000" u="none" cap="none" strike="noStrike">
                <a:solidFill>
                  <a:srgbClr val="007A62"/>
                </a:solidFill>
                <a:latin typeface="Tahoma"/>
                <a:ea typeface="Tahoma"/>
                <a:cs typeface="Tahoma"/>
                <a:sym typeface="Tahoma"/>
              </a:rPr>
              <a:t>Cách tạo và quản lý dự án với npm</a:t>
            </a:r>
            <a:endParaRPr b="0" i="0" sz="3000" u="none" cap="none" strike="noStrike">
              <a:solidFill>
                <a:srgbClr val="007A62"/>
              </a:solidFill>
              <a:latin typeface="Tahoma"/>
              <a:ea typeface="Tahoma"/>
              <a:cs typeface="Tahoma"/>
              <a:sym typeface="Tahoma"/>
            </a:endParaRPr>
          </a:p>
          <a:p>
            <a:pPr indent="-342900" lvl="0" marL="342900" marR="0" rtl="0" algn="l">
              <a:lnSpc>
                <a:spcPct val="150000"/>
              </a:lnSpc>
              <a:spcBef>
                <a:spcPts val="0"/>
              </a:spcBef>
              <a:spcAft>
                <a:spcPts val="0"/>
              </a:spcAft>
              <a:buClr>
                <a:srgbClr val="007A62"/>
              </a:buClr>
              <a:buSzPts val="3240"/>
              <a:buFont typeface="Arial"/>
              <a:buChar char="•"/>
            </a:pPr>
            <a:r>
              <a:rPr b="0" i="0" lang="en-US" sz="3000" u="none" cap="none" strike="noStrike">
                <a:solidFill>
                  <a:srgbClr val="007A62"/>
                </a:solidFill>
                <a:latin typeface="Tahoma"/>
                <a:ea typeface="Tahoma"/>
                <a:cs typeface="Tahoma"/>
                <a:sym typeface="Tahoma"/>
              </a:rPr>
              <a:t>Cài đặt và sử dụng ESLint</a:t>
            </a:r>
            <a:endParaRPr b="0" i="0" sz="3000" u="none" cap="none" strike="noStrike">
              <a:solidFill>
                <a:srgbClr val="007A62"/>
              </a:solidFill>
              <a:latin typeface="Tahoma"/>
              <a:ea typeface="Tahoma"/>
              <a:cs typeface="Tahoma"/>
              <a:sym typeface="Tahoma"/>
            </a:endParaRPr>
          </a:p>
          <a:p>
            <a:pPr indent="-342900" lvl="0" marL="342900" marR="0" rtl="0" algn="l">
              <a:lnSpc>
                <a:spcPct val="150000"/>
              </a:lnSpc>
              <a:spcBef>
                <a:spcPts val="0"/>
              </a:spcBef>
              <a:spcAft>
                <a:spcPts val="0"/>
              </a:spcAft>
              <a:buClr>
                <a:srgbClr val="007A62"/>
              </a:buClr>
              <a:buSzPts val="3240"/>
              <a:buFont typeface="Arial"/>
              <a:buChar char="•"/>
            </a:pPr>
            <a:r>
              <a:rPr b="0" i="0" lang="en-US" sz="3000" u="none" cap="none" strike="noStrike">
                <a:solidFill>
                  <a:srgbClr val="007A62"/>
                </a:solidFill>
                <a:latin typeface="Tahoma"/>
                <a:ea typeface="Tahoma"/>
                <a:cs typeface="Tahoma"/>
                <a:sym typeface="Tahoma"/>
              </a:rPr>
              <a:t>Đóng gói project với Webpack</a:t>
            </a:r>
            <a:endParaRPr b="0" i="0" sz="3000" u="none" cap="none" strike="noStrike">
              <a:solidFill>
                <a:srgbClr val="007A62"/>
              </a:solidFill>
              <a:latin typeface="Tahoma"/>
              <a:ea typeface="Tahoma"/>
              <a:cs typeface="Tahoma"/>
              <a:sym typeface="Tahoma"/>
            </a:endParaRPr>
          </a:p>
          <a:p>
            <a:pPr indent="-342900" lvl="0" marL="342900" marR="0" rtl="0" algn="l">
              <a:lnSpc>
                <a:spcPct val="150000"/>
              </a:lnSpc>
              <a:spcBef>
                <a:spcPts val="0"/>
              </a:spcBef>
              <a:spcAft>
                <a:spcPts val="0"/>
              </a:spcAft>
              <a:buClr>
                <a:srgbClr val="007A62"/>
              </a:buClr>
              <a:buSzPts val="3240"/>
              <a:buFont typeface="Arial"/>
              <a:buChar char="•"/>
            </a:pPr>
            <a:r>
              <a:rPr b="0" i="0" lang="en-US" sz="3000" u="none" cap="none" strike="noStrike">
                <a:solidFill>
                  <a:srgbClr val="007A62"/>
                </a:solidFill>
                <a:latin typeface="Tahoma"/>
                <a:ea typeface="Tahoma"/>
                <a:cs typeface="Tahoma"/>
                <a:sym typeface="Tahoma"/>
              </a:rPr>
              <a:t>Xây dựng và tối ưu hóa</a:t>
            </a:r>
            <a:endParaRPr b="0" i="0" sz="3000" u="none" cap="none" strike="noStrike">
              <a:solidFill>
                <a:srgbClr val="007A62"/>
              </a:solidFill>
              <a:latin typeface="Tahoma"/>
              <a:ea typeface="Tahoma"/>
              <a:cs typeface="Tahoma"/>
              <a:sym typeface="Tahoma"/>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5"/>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Các công cụ phát triển dự án javascript</a:t>
            </a:r>
            <a:endParaRPr b="0" i="0" sz="3200" u="none" cap="none" strike="noStrike">
              <a:solidFill>
                <a:srgbClr val="285D23"/>
              </a:solidFill>
              <a:latin typeface="Tahoma"/>
              <a:ea typeface="Tahoma"/>
              <a:cs typeface="Tahoma"/>
              <a:sym typeface="Tahoma"/>
            </a:endParaRPr>
          </a:p>
        </p:txBody>
      </p:sp>
      <p:graphicFrame>
        <p:nvGraphicFramePr>
          <p:cNvPr id="84" name="Google Shape;84;p5"/>
          <p:cNvGraphicFramePr/>
          <p:nvPr/>
        </p:nvGraphicFramePr>
        <p:xfrm>
          <a:off x="406395" y="1064070"/>
          <a:ext cx="3000000" cy="3000000"/>
        </p:xfrm>
        <a:graphic>
          <a:graphicData uri="http://schemas.openxmlformats.org/drawingml/2006/table">
            <a:tbl>
              <a:tblPr bandRow="1" firstRow="1">
                <a:noFill/>
                <a:tableStyleId>{1611FF53-B9D9-46A5-A46F-0841DA7C1C0D}</a:tableStyleId>
              </a:tblPr>
              <a:tblGrid>
                <a:gridCol w="2978675"/>
                <a:gridCol w="2264950"/>
                <a:gridCol w="5729175"/>
              </a:tblGrid>
              <a:tr h="804000">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800" u="none" cap="none" strike="noStrike">
                          <a:solidFill>
                            <a:schemeClr val="dk1"/>
                          </a:solidFill>
                          <a:latin typeface="Tahoma"/>
                          <a:ea typeface="Tahoma"/>
                          <a:cs typeface="Tahoma"/>
                          <a:sym typeface="Tahoma"/>
                        </a:rPr>
                        <a:t>Tên công cụ</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800" u="none" cap="none" strike="noStrike">
                          <a:solidFill>
                            <a:schemeClr val="dk1"/>
                          </a:solidFill>
                          <a:latin typeface="Tahoma"/>
                          <a:ea typeface="Tahoma"/>
                          <a:cs typeface="Tahoma"/>
                          <a:sym typeface="Tahoma"/>
                        </a:rPr>
                        <a:t>Mục đích công cụ</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600"/>
                        <a:buFont typeface="Helvetica Neue"/>
                        <a:buNone/>
                      </a:pPr>
                      <a:r>
                        <a:rPr lang="en-US" sz="1800" u="none" cap="none" strike="noStrike">
                          <a:solidFill>
                            <a:schemeClr val="dk1"/>
                          </a:solidFill>
                          <a:latin typeface="Tahoma"/>
                          <a:ea typeface="Tahoma"/>
                          <a:cs typeface="Tahoma"/>
                          <a:sym typeface="Tahoma"/>
                        </a:rPr>
                        <a:t>Chức năng &amp; Lý do sử dụng</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r>
              <a:tr h="1204025">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webpack-dev-server hoặc serve (tool độc lập)</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Máy chủ phát triển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Chạy ứng dụng trong môi trường gần giống thực tế hơn, hỗ trợ auto-reload (tự động tải lại).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936475">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Webpack</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Công cụ đóng gói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Kết hợp nhiều file thành một file bundle (giảm số lượng file).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937150">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Webpack Optimizer Plugins</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Công cụ tối ưu mã</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Tối ưu mã nguồn (rút gọn tên hàm, xóa khoảng trắng, …).</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936475">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Babel</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Công cụ biên dịch mã</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Viết code hiện đại → biên dịch thành code cũ hơn để chạy trên nhiều trình duyệt.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706025">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ESLint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Kiểm tra chất lượng code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600"/>
                        <a:buFont typeface="Helvetica Neue"/>
                        <a:buNone/>
                      </a:pPr>
                      <a:r>
                        <a:rPr lang="en-US" sz="1800" u="none" cap="none" strike="noStrike">
                          <a:latin typeface="Tahoma"/>
                          <a:ea typeface="Tahoma"/>
                          <a:cs typeface="Tahoma"/>
                          <a:sym typeface="Tahoma"/>
                        </a:rPr>
                        <a:t>Kiểm tra chất lượng code, tuân thủ quy tắc &amp; mẫu code.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 name="Shape 88"/>
        <p:cNvGrpSpPr/>
        <p:nvPr/>
      </p:nvGrpSpPr>
      <p:grpSpPr>
        <a:xfrm>
          <a:off x="0" y="0"/>
          <a:ext cx="0" cy="0"/>
          <a:chOff x="0" y="0"/>
          <a:chExt cx="0" cy="0"/>
        </a:xfrm>
      </p:grpSpPr>
      <p:sp>
        <p:nvSpPr>
          <p:cNvPr id="89" name="Google Shape;89;p6"/>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100"/>
              <a:buFont typeface="Tahoma"/>
              <a:buNone/>
            </a:pPr>
            <a:r>
              <a:rPr b="0" i="0" lang="en-US" sz="3100" u="none" cap="none" strike="noStrike">
                <a:solidFill>
                  <a:srgbClr val="285D23"/>
                </a:solidFill>
                <a:latin typeface="Tahoma"/>
                <a:ea typeface="Tahoma"/>
                <a:cs typeface="Tahoma"/>
                <a:sym typeface="Tahoma"/>
              </a:rPr>
              <a:t>Cách tạo và quản lý dự án với npm</a:t>
            </a:r>
            <a:endParaRPr b="0" i="0" sz="3100" u="none" cap="none" strike="noStrike">
              <a:solidFill>
                <a:srgbClr val="285D23"/>
              </a:solidFill>
              <a:latin typeface="Tahoma"/>
              <a:ea typeface="Tahoma"/>
              <a:cs typeface="Tahoma"/>
              <a:sym typeface="Tahoma"/>
            </a:endParaRPr>
          </a:p>
        </p:txBody>
      </p:sp>
      <p:pic>
        <p:nvPicPr>
          <p:cNvPr id="90" name="Google Shape;90;p6"/>
          <p:cNvPicPr preferRelativeResize="0"/>
          <p:nvPr/>
        </p:nvPicPr>
        <p:blipFill rotWithShape="1">
          <a:blip r:embed="rId3">
            <a:alphaModFix/>
          </a:blip>
          <a:srcRect b="0" l="0" r="1071" t="18928"/>
          <a:stretch/>
        </p:blipFill>
        <p:spPr>
          <a:xfrm>
            <a:off x="2783840" y="1268730"/>
            <a:ext cx="6381115" cy="52292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7"/>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Cài đặt và sử dụng ESLint</a:t>
            </a:r>
            <a:endParaRPr b="0" i="0" sz="3200" u="none" cap="none" strike="noStrike">
              <a:solidFill>
                <a:srgbClr val="285D23"/>
              </a:solidFill>
              <a:latin typeface="Tahoma"/>
              <a:ea typeface="Tahoma"/>
              <a:cs typeface="Tahoma"/>
              <a:sym typeface="Tahoma"/>
            </a:endParaRPr>
          </a:p>
        </p:txBody>
      </p:sp>
      <p:sp>
        <p:nvSpPr>
          <p:cNvPr id="96" name="Google Shape;96;p7"/>
          <p:cNvSpPr txBox="1"/>
          <p:nvPr/>
        </p:nvSpPr>
        <p:spPr>
          <a:xfrm>
            <a:off x="655320" y="1412587"/>
            <a:ext cx="10881360" cy="4887882"/>
          </a:xfrm>
          <a:prstGeom prst="rect">
            <a:avLst/>
          </a:prstGeom>
          <a:noFill/>
          <a:ln>
            <a:noFill/>
          </a:ln>
        </p:spPr>
        <p:txBody>
          <a:bodyPr anchorCtr="0" anchor="t" bIns="45700" lIns="45700" spcFirstLastPara="1" rIns="45700" wrap="square" tIns="45700">
            <a:normAutofit/>
          </a:bodyPr>
          <a:lstStyle/>
          <a:p>
            <a:pPr indent="-79375" lvl="0" marL="231775" marR="0" rtl="0" algn="l">
              <a:lnSpc>
                <a:spcPct val="150000"/>
              </a:lnSpc>
              <a:spcBef>
                <a:spcPts val="0"/>
              </a:spcBef>
              <a:spcAft>
                <a:spcPts val="0"/>
              </a:spcAft>
              <a:buClr>
                <a:srgbClr val="005241"/>
              </a:buClr>
              <a:buSzPts val="2400"/>
              <a:buFont typeface="Quattrocento Sans"/>
              <a:buNone/>
            </a:pPr>
            <a:r>
              <a:t/>
            </a:r>
            <a:endParaRPr b="0" i="0" sz="2400" u="none" cap="none" strike="noStrike">
              <a:solidFill>
                <a:srgbClr val="005241"/>
              </a:solidFill>
              <a:latin typeface="Quattrocento Sans"/>
              <a:ea typeface="Quattrocento Sans"/>
              <a:cs typeface="Quattrocento Sans"/>
              <a:sym typeface="Quattrocento Sans"/>
            </a:endParaRPr>
          </a:p>
        </p:txBody>
      </p:sp>
      <p:pic>
        <p:nvPicPr>
          <p:cNvPr id="97" name="Google Shape;97;p7"/>
          <p:cNvPicPr preferRelativeResize="0"/>
          <p:nvPr/>
        </p:nvPicPr>
        <p:blipFill rotWithShape="1">
          <a:blip r:embed="rId3">
            <a:alphaModFix/>
          </a:blip>
          <a:srcRect b="0" l="0" r="0" t="0"/>
          <a:stretch/>
        </p:blipFill>
        <p:spPr>
          <a:xfrm>
            <a:off x="4151630" y="1052830"/>
            <a:ext cx="3680460" cy="552069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8"/>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Đóng gói project với Webpack</a:t>
            </a:r>
            <a:endParaRPr b="0" i="0" sz="3200" u="none" cap="none" strike="noStrike">
              <a:solidFill>
                <a:srgbClr val="285D23"/>
              </a:solidFill>
              <a:latin typeface="Tahoma"/>
              <a:ea typeface="Tahoma"/>
              <a:cs typeface="Tahoma"/>
              <a:sym typeface="Tahoma"/>
            </a:endParaRPr>
          </a:p>
        </p:txBody>
      </p:sp>
      <p:sp>
        <p:nvSpPr>
          <p:cNvPr id="103" name="Google Shape;103;p8"/>
          <p:cNvSpPr txBox="1"/>
          <p:nvPr/>
        </p:nvSpPr>
        <p:spPr>
          <a:xfrm>
            <a:off x="655320" y="1436717"/>
            <a:ext cx="10881360" cy="4887882"/>
          </a:xfrm>
          <a:prstGeom prst="rect">
            <a:avLst/>
          </a:prstGeom>
          <a:noFill/>
          <a:ln>
            <a:noFill/>
          </a:ln>
        </p:spPr>
        <p:txBody>
          <a:bodyPr anchorCtr="0" anchor="t" bIns="45700" lIns="45700" spcFirstLastPara="1" rIns="45700" wrap="square" tIns="45700">
            <a:normAutofit/>
          </a:bodyPr>
          <a:lstStyle/>
          <a:p>
            <a:pPr indent="-117475" lvl="0" marL="231775" marR="0" rtl="0" algn="l">
              <a:lnSpc>
                <a:spcPct val="150000"/>
              </a:lnSpc>
              <a:spcBef>
                <a:spcPts val="0"/>
              </a:spcBef>
              <a:spcAft>
                <a:spcPts val="0"/>
              </a:spcAft>
              <a:buClr>
                <a:srgbClr val="005241"/>
              </a:buClr>
              <a:buSzPts val="1800"/>
              <a:buFont typeface="Quattrocento Sans"/>
              <a:buNone/>
            </a:pPr>
            <a:r>
              <a:t/>
            </a:r>
            <a:endParaRPr b="0" i="0" sz="1800" u="none" cap="none" strike="noStrike">
              <a:solidFill>
                <a:srgbClr val="000000"/>
              </a:solidFill>
              <a:latin typeface="Helvetica Neue"/>
              <a:ea typeface="Helvetica Neue"/>
              <a:cs typeface="Helvetica Neue"/>
              <a:sym typeface="Helvetica Neue"/>
            </a:endParaRPr>
          </a:p>
        </p:txBody>
      </p:sp>
      <p:graphicFrame>
        <p:nvGraphicFramePr>
          <p:cNvPr id="104" name="Google Shape;104;p8"/>
          <p:cNvGraphicFramePr/>
          <p:nvPr/>
        </p:nvGraphicFramePr>
        <p:xfrm>
          <a:off x="406390" y="1402290"/>
          <a:ext cx="3000000" cy="3000000"/>
        </p:xfrm>
        <a:graphic>
          <a:graphicData uri="http://schemas.openxmlformats.org/drawingml/2006/table">
            <a:tbl>
              <a:tblPr bandRow="1" firstRow="1">
                <a:noFill/>
                <a:tableStyleId>{1611FF53-B9D9-46A5-A46F-0841DA7C1C0D}</a:tableStyleId>
              </a:tblPr>
              <a:tblGrid>
                <a:gridCol w="2678850"/>
                <a:gridCol w="5787925"/>
                <a:gridCol w="2663525"/>
              </a:tblGrid>
              <a:tr h="777350">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Bước</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Lệnh / File</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Mục đích</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r>
              <a:tr h="44322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1. Khởi tạo dự án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npm init -y</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Tạo file package.json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4730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2. Cài Webpack &amp; CLI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npm install webpack webpack-cli --save-dev</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Cài công cụ Webpack</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744850">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3. Tạo config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webpack.config.js</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Khai báo entry, output, loader, plugin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1064900">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4. Thêm scripts</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"scripts": {</a:t>
                      </a:r>
                      <a:endParaRPr sz="1800">
                        <a:latin typeface="Tahoma"/>
                        <a:ea typeface="Tahoma"/>
                        <a:cs typeface="Tahoma"/>
                        <a:sym typeface="Tahoma"/>
                      </a:endParaRPr>
                    </a:p>
                    <a:p>
                      <a:pPr indent="0" lvl="0" marL="0" marR="0" rtl="0" algn="l">
                        <a:lnSpc>
                          <a:spcPct val="100000"/>
                        </a:lnSpc>
                        <a:spcBef>
                          <a:spcPts val="0"/>
                        </a:spcBef>
                        <a:spcAft>
                          <a:spcPts val="0"/>
                        </a:spcAft>
                        <a:buClr>
                          <a:schemeClr val="dk1"/>
                        </a:buClr>
                        <a:buSzPts val="1800"/>
                        <a:buFont typeface="Helvetica Neue"/>
                        <a:buNone/>
                      </a:pPr>
                      <a:r>
                        <a:rPr lang="en-US" sz="1800">
                          <a:latin typeface="Tahoma"/>
                          <a:ea typeface="Tahoma"/>
                          <a:cs typeface="Tahoma"/>
                          <a:sym typeface="Tahoma"/>
                        </a:rPr>
                        <a:t>   </a:t>
                      </a:r>
                      <a:r>
                        <a:rPr lang="en-US" sz="1800" u="none" cap="none" strike="noStrike">
                          <a:latin typeface="Tahoma"/>
                          <a:ea typeface="Tahoma"/>
                          <a:cs typeface="Tahoma"/>
                          <a:sym typeface="Tahoma"/>
                        </a:rPr>
                        <a:t>"build": "webpack --mode production",</a:t>
                      </a:r>
                      <a:endParaRPr sz="1800">
                        <a:latin typeface="Tahoma"/>
                        <a:ea typeface="Tahoma"/>
                        <a:cs typeface="Tahoma"/>
                        <a:sym typeface="Tahoma"/>
                      </a:endParaRPr>
                    </a:p>
                    <a:p>
                      <a:pPr indent="0" lvl="0" marL="0" marR="0" rtl="0" algn="l">
                        <a:lnSpc>
                          <a:spcPct val="100000"/>
                        </a:lnSpc>
                        <a:spcBef>
                          <a:spcPts val="0"/>
                        </a:spcBef>
                        <a:spcAft>
                          <a:spcPts val="0"/>
                        </a:spcAft>
                        <a:buClr>
                          <a:schemeClr val="dk1"/>
                        </a:buClr>
                        <a:buSzPts val="1800"/>
                        <a:buFont typeface="Helvetica Neue"/>
                        <a:buNone/>
                      </a:pPr>
                      <a:r>
                        <a:rPr lang="en-US" sz="1800">
                          <a:latin typeface="Tahoma"/>
                          <a:ea typeface="Tahoma"/>
                          <a:cs typeface="Tahoma"/>
                          <a:sym typeface="Tahoma"/>
                        </a:rPr>
                        <a:t>   </a:t>
                      </a:r>
                      <a:r>
                        <a:rPr lang="en-US" sz="1800" u="none" cap="none" strike="noStrike">
                          <a:latin typeface="Tahoma"/>
                          <a:ea typeface="Tahoma"/>
                          <a:cs typeface="Tahoma"/>
                          <a:sym typeface="Tahoma"/>
                        </a:rPr>
                        <a:t>"dev": "webpack serve --mode development --open"</a:t>
                      </a:r>
                      <a:endParaRPr sz="1800">
                        <a:latin typeface="Tahoma"/>
                        <a:ea typeface="Tahoma"/>
                        <a:cs typeface="Tahoma"/>
                        <a:sym typeface="Tahoma"/>
                      </a:endParaRPr>
                    </a:p>
                    <a:p>
                      <a:pPr indent="0" lvl="0" marL="0" marR="0" rtl="0" algn="l">
                        <a:lnSpc>
                          <a:spcPct val="100000"/>
                        </a:lnSpc>
                        <a:spcBef>
                          <a:spcPts val="0"/>
                        </a:spcBef>
                        <a:spcAft>
                          <a:spcPts val="0"/>
                        </a:spcAft>
                        <a:buClr>
                          <a:schemeClr val="dk1"/>
                        </a:buClr>
                        <a:buSzPts val="1800"/>
                        <a:buFont typeface="Helvetica Neue"/>
                        <a:buNone/>
                      </a:pPr>
                      <a:r>
                        <a:rPr lang="en-US" sz="1800">
                          <a:latin typeface="Tahoma"/>
                          <a:ea typeface="Tahoma"/>
                          <a:cs typeface="Tahoma"/>
                          <a:sym typeface="Tahoma"/>
                        </a:rPr>
                        <a: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Định nghĩa lệnh build/dev</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44322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5. Build</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npm run build</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Đóng gói project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4438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6. Dev server</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npm run dev</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Chạy server, auto reload</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bl>
          </a:graphicData>
        </a:graphic>
      </p:graphicFrame>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9"/>
          <p:cNvSpPr txBox="1"/>
          <p:nvPr>
            <p:ph type="title"/>
          </p:nvPr>
        </p:nvSpPr>
        <p:spPr>
          <a:xfrm>
            <a:off x="406400" y="254853"/>
            <a:ext cx="10972800" cy="613833"/>
          </a:xfrm>
          <a:prstGeom prst="rect">
            <a:avLst/>
          </a:prstGeom>
          <a:noFill/>
          <a:ln>
            <a:noFill/>
          </a:ln>
        </p:spPr>
        <p:txBody>
          <a:bodyPr anchorCtr="0" anchor="ctr" bIns="45700" lIns="45700" spcFirstLastPara="1" rIns="45700" wrap="square" tIns="45700">
            <a:normAutofit/>
          </a:bodyPr>
          <a:lstStyle/>
          <a:p>
            <a:pPr indent="0" lvl="0" marL="0" rtl="0" algn="l">
              <a:lnSpc>
                <a:spcPct val="100000"/>
              </a:lnSpc>
              <a:spcBef>
                <a:spcPts val="0"/>
              </a:spcBef>
              <a:spcAft>
                <a:spcPts val="0"/>
              </a:spcAft>
              <a:buClr>
                <a:srgbClr val="285D23"/>
              </a:buClr>
              <a:buSzPts val="3200"/>
              <a:buFont typeface="Tahoma"/>
              <a:buNone/>
            </a:pPr>
            <a:r>
              <a:rPr b="0" i="0" lang="en-US" sz="3200" u="none" cap="none" strike="noStrike">
                <a:solidFill>
                  <a:srgbClr val="285D23"/>
                </a:solidFill>
                <a:latin typeface="Tahoma"/>
                <a:ea typeface="Tahoma"/>
                <a:cs typeface="Tahoma"/>
                <a:sym typeface="Tahoma"/>
              </a:rPr>
              <a:t>Xây dựng và tối ưu hóa</a:t>
            </a:r>
            <a:endParaRPr b="0" i="0" sz="3200" u="none" cap="none" strike="noStrike">
              <a:solidFill>
                <a:srgbClr val="285D23"/>
              </a:solidFill>
              <a:latin typeface="Tahoma"/>
              <a:ea typeface="Tahoma"/>
              <a:cs typeface="Tahoma"/>
              <a:sym typeface="Tahoma"/>
            </a:endParaRPr>
          </a:p>
        </p:txBody>
      </p:sp>
      <p:sp>
        <p:nvSpPr>
          <p:cNvPr id="110" name="Google Shape;110;p9"/>
          <p:cNvSpPr txBox="1"/>
          <p:nvPr/>
        </p:nvSpPr>
        <p:spPr>
          <a:xfrm>
            <a:off x="655320" y="1436717"/>
            <a:ext cx="10881360" cy="4887882"/>
          </a:xfrm>
          <a:prstGeom prst="rect">
            <a:avLst/>
          </a:prstGeom>
          <a:noFill/>
          <a:ln>
            <a:noFill/>
          </a:ln>
        </p:spPr>
        <p:txBody>
          <a:bodyPr anchorCtr="0" anchor="t" bIns="45700" lIns="45700" spcFirstLastPara="1" rIns="45700" wrap="square" tIns="45700">
            <a:normAutofit/>
          </a:bodyPr>
          <a:lstStyle/>
          <a:p>
            <a:pPr indent="-117475" lvl="0" marL="231775" marR="0" rtl="0" algn="l">
              <a:lnSpc>
                <a:spcPct val="150000"/>
              </a:lnSpc>
              <a:spcBef>
                <a:spcPts val="0"/>
              </a:spcBef>
              <a:spcAft>
                <a:spcPts val="0"/>
              </a:spcAft>
              <a:buClr>
                <a:srgbClr val="005241"/>
              </a:buClr>
              <a:buSzPts val="1800"/>
              <a:buFont typeface="Quattrocento Sans"/>
              <a:buNone/>
            </a:pPr>
            <a:r>
              <a:t/>
            </a:r>
            <a:endParaRPr b="0" i="0" sz="1800" u="none" cap="none" strike="noStrike">
              <a:solidFill>
                <a:srgbClr val="000000"/>
              </a:solidFill>
              <a:latin typeface="Helvetica Neue"/>
              <a:ea typeface="Helvetica Neue"/>
              <a:cs typeface="Helvetica Neue"/>
              <a:sym typeface="Helvetica Neue"/>
            </a:endParaRPr>
          </a:p>
        </p:txBody>
      </p:sp>
      <p:graphicFrame>
        <p:nvGraphicFramePr>
          <p:cNvPr id="111" name="Google Shape;111;p9"/>
          <p:cNvGraphicFramePr/>
          <p:nvPr/>
        </p:nvGraphicFramePr>
        <p:xfrm>
          <a:off x="407670" y="1059815"/>
          <a:ext cx="3000000" cy="3000000"/>
        </p:xfrm>
        <a:graphic>
          <a:graphicData uri="http://schemas.openxmlformats.org/drawingml/2006/table">
            <a:tbl>
              <a:tblPr bandRow="1" firstRow="1">
                <a:noFill/>
                <a:tableStyleId>{1611FF53-B9D9-46A5-A46F-0841DA7C1C0D}</a:tableStyleId>
              </a:tblPr>
              <a:tblGrid>
                <a:gridCol w="3246750"/>
                <a:gridCol w="3756650"/>
                <a:gridCol w="4242425"/>
              </a:tblGrid>
              <a:tr h="839350">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Bước</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Mục tiêu</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c>
                  <a:txBody>
                    <a:bodyPr/>
                    <a:lstStyle/>
                    <a:p>
                      <a:pPr indent="0" lvl="0" marL="0" marR="0" rtl="0" algn="ctr">
                        <a:lnSpc>
                          <a:spcPct val="100000"/>
                        </a:lnSpc>
                        <a:spcBef>
                          <a:spcPts val="0"/>
                        </a:spcBef>
                        <a:spcAft>
                          <a:spcPts val="0"/>
                        </a:spcAft>
                        <a:buClr>
                          <a:schemeClr val="dk1"/>
                        </a:buClr>
                        <a:buSzPts val="1800"/>
                        <a:buFont typeface="Helvetica Neue"/>
                        <a:buNone/>
                      </a:pPr>
                      <a:r>
                        <a:rPr lang="en-US" sz="1800" u="none" cap="none" strike="noStrike">
                          <a:solidFill>
                            <a:schemeClr val="dk1"/>
                          </a:solidFill>
                          <a:latin typeface="Tahoma"/>
                          <a:ea typeface="Tahoma"/>
                          <a:cs typeface="Tahoma"/>
                          <a:sym typeface="Tahoma"/>
                        </a:rPr>
                        <a:t>Thao tác/Công cụ thường dùng</a:t>
                      </a:r>
                      <a:endParaRPr sz="1800" u="none" cap="none" strike="noStrike">
                        <a:solidFill>
                          <a:schemeClr val="dk1"/>
                        </a:solidFill>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rgbClr val="FCE5CD"/>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1. Khởi tạo dự án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Tạo cấu trúc &amp; quản lý package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npm init, tạo package.json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2. Kiểm tra &amp; định dạng code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Giữ code sạch, tránh lỗi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ESLint, Prettier</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3. Biên dịch &amp; đóng gói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Gom file, hỗ trợ ES6+</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Webpack, Vite, Babel</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4. Tối ưu code</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Loại mã thừa, chia nhỏ</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Tree-shaking, Code-splitting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5. Nén &amp; tối ưu asset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Giảm dung lượng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Terser, Imagemin</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6. Source map &amp; debug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Dễ gỡ lỗi khi build</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source-map</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7. Cache &amp; phân phối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Tăng tốc tải &amp; ổn định</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Hashing, CDN, gzip/brotli</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8. Kiểm tra hiệu năng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Đảm bảo chất lượng</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Lighthouse, WebPageTest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r h="520375">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9. Tự động hóa</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CI/CD, test</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c>
                  <a:txBody>
                    <a:bodyPr/>
                    <a:lstStyle/>
                    <a:p>
                      <a:pPr indent="0" lvl="0" marL="0" marR="0" rtl="0" algn="l">
                        <a:lnSpc>
                          <a:spcPct val="100000"/>
                        </a:lnSpc>
                        <a:spcBef>
                          <a:spcPts val="0"/>
                        </a:spcBef>
                        <a:spcAft>
                          <a:spcPts val="0"/>
                        </a:spcAft>
                        <a:buClr>
                          <a:schemeClr val="dk1"/>
                        </a:buClr>
                        <a:buSzPts val="1800"/>
                        <a:buFont typeface="Helvetica Neue"/>
                        <a:buNone/>
                      </a:pPr>
                      <a:r>
                        <a:rPr lang="en-US" sz="1800" u="none" cap="none" strike="noStrike">
                          <a:latin typeface="Tahoma"/>
                          <a:ea typeface="Tahoma"/>
                          <a:cs typeface="Tahoma"/>
                          <a:sym typeface="Tahoma"/>
                        </a:rPr>
                        <a:t>GitHub Actions, Jest, Cypress</a:t>
                      </a:r>
                      <a:endParaRPr sz="1800" u="none" cap="none" strike="noStrike">
                        <a:latin typeface="Tahoma"/>
                        <a:ea typeface="Tahoma"/>
                        <a:cs typeface="Tahoma"/>
                        <a:sym typeface="Tahoma"/>
                      </a:endParaRPr>
                    </a:p>
                  </a:txBody>
                  <a:tcPr marT="45725" marB="45725" marR="91450" marL="91450" anchor="ctr">
                    <a:lnL cap="flat" cmpd="sng" w="9525">
                      <a:solidFill>
                        <a:srgbClr val="FF9900"/>
                      </a:solidFill>
                      <a:prstDash val="solid"/>
                      <a:round/>
                      <a:headEnd len="sm" w="sm" type="none"/>
                      <a:tailEnd len="sm" w="sm" type="none"/>
                    </a:lnL>
                    <a:lnR cap="flat" cmpd="sng" w="9525">
                      <a:solidFill>
                        <a:srgbClr val="FF9900"/>
                      </a:solidFill>
                      <a:prstDash val="solid"/>
                      <a:round/>
                      <a:headEnd len="sm" w="sm" type="none"/>
                      <a:tailEnd len="sm" w="sm" type="none"/>
                    </a:lnR>
                    <a:lnT cap="flat" cmpd="sng" w="9525">
                      <a:solidFill>
                        <a:srgbClr val="FF9900"/>
                      </a:solidFill>
                      <a:prstDash val="solid"/>
                      <a:round/>
                      <a:headEnd len="sm" w="sm" type="none"/>
                      <a:tailEnd len="sm" w="sm" type="none"/>
                    </a:lnT>
                    <a:lnB cap="flat" cmpd="sng" w="9525">
                      <a:solidFill>
                        <a:srgbClr val="FF9900"/>
                      </a:solidFill>
                      <a:prstDash val="solid"/>
                      <a:round/>
                      <a:headEnd len="sm" w="sm" type="none"/>
                      <a:tailEnd len="sm" w="sm" type="none"/>
                    </a:lnB>
                    <a:solidFill>
                      <a:schemeClr val="lt1"/>
                    </a:solidFill>
                  </a:tcPr>
                </a:tc>
              </a:tr>
            </a:tbl>
          </a:graphicData>
        </a:graphic>
      </p:graphicFrame>
    </p:spTree>
  </p:cSld>
  <p:clrMapOvr>
    <a:masterClrMapping/>
  </p:clrMapOvr>
</p:sld>
</file>

<file path=ppt/theme/theme1.xml><?xml version="1.0" encoding="utf-8"?>
<a:theme xmlns:a="http://schemas.openxmlformats.org/drawingml/2006/main" xmlns:r="http://schemas.openxmlformats.org/officeDocument/2006/relationships" name="1_Custom Design">
  <a:themeElements>
    <a:clrScheme name="1_Custom Design">
      <a:dk1>
        <a:srgbClr val="000000"/>
      </a:dk1>
      <a:lt1>
        <a:srgbClr val="FFFFFF"/>
      </a:lt1>
      <a:dk2>
        <a:srgbClr val="A7A7A7"/>
      </a:dk2>
      <a:lt2>
        <a:srgbClr val="535353"/>
      </a:lt2>
      <a:accent1>
        <a:srgbClr val="0C5AA6"/>
      </a:accent1>
      <a:accent2>
        <a:srgbClr val="FF9700"/>
      </a:accent2>
      <a:accent3>
        <a:srgbClr val="00A383"/>
      </a:accent3>
      <a:accent4>
        <a:srgbClr val="B0B12B"/>
      </a:accent4>
      <a:accent5>
        <a:srgbClr val="B22D2B"/>
      </a:accent5>
      <a:accent6>
        <a:srgbClr val="BDAEF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1_Custom Design">
  <a:themeElements>
    <a:clrScheme name="1_Custom Design">
      <a:dk1>
        <a:srgbClr val="000000"/>
      </a:dk1>
      <a:lt1>
        <a:srgbClr val="FFFFFF"/>
      </a:lt1>
      <a:dk2>
        <a:srgbClr val="A7A7A7"/>
      </a:dk2>
      <a:lt2>
        <a:srgbClr val="535353"/>
      </a:lt2>
      <a:accent1>
        <a:srgbClr val="0C5AA6"/>
      </a:accent1>
      <a:accent2>
        <a:srgbClr val="FF9700"/>
      </a:accent2>
      <a:accent3>
        <a:srgbClr val="00A383"/>
      </a:accent3>
      <a:accent4>
        <a:srgbClr val="B0B12B"/>
      </a:accent4>
      <a:accent5>
        <a:srgbClr val="B22D2B"/>
      </a:accent5>
      <a:accent6>
        <a:srgbClr val="BDAEF2"/>
      </a:accent6>
      <a:hlink>
        <a:srgbClr val="0000FF"/>
      </a:hlink>
      <a:folHlink>
        <a:srgbClr val="FF00F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2025-08-19T00:15:35Z</dcterms:creat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1033-4.4.2.7669</vt:lpwstr>
  </property>
</Properties>
</file>